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Layouts/slideLayout89.xml" ContentType="application/vnd.openxmlformats-officedocument.presentationml.slideLayout+xml"/>
  <Override PartName="/ppt/theme/theme8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10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85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2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Masters/slideMaster7.xml" ContentType="application/vnd.openxmlformats-officedocument.presentationml.slideMaster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xls" ContentType="application/vnd.ms-exce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  <p:sldMasterId id="2147483747" r:id="rId2"/>
    <p:sldMasterId id="2147483735" r:id="rId3"/>
    <p:sldMasterId id="2147483671" r:id="rId4"/>
    <p:sldMasterId id="2147483676" r:id="rId5"/>
    <p:sldMasterId id="2147483684" r:id="rId6"/>
    <p:sldMasterId id="2147483696" r:id="rId7"/>
    <p:sldMasterId id="2147483783" r:id="rId8"/>
    <p:sldMasterId id="2147483788" r:id="rId9"/>
  </p:sldMasterIdLst>
  <p:notesMasterIdLst>
    <p:notesMasterId r:id="rId11"/>
  </p:notesMasterIdLst>
  <p:handoutMasterIdLst>
    <p:handoutMasterId r:id="rId12"/>
  </p:handoutMasterIdLst>
  <p:sldIdLst>
    <p:sldId id="471" r:id="rId10"/>
  </p:sldIdLst>
  <p:sldSz cx="10058400" cy="7772400"/>
  <p:notesSz cx="6858000" cy="92964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300" kern="1200">
        <a:solidFill>
          <a:schemeClr val="tx2"/>
        </a:solidFill>
        <a:latin typeface="Arial" charset="0"/>
        <a:ea typeface="+mn-ea"/>
        <a:cs typeface="+mn-cs"/>
      </a:defRPr>
    </a:lvl1pPr>
    <a:lvl2pPr marL="456986" algn="l" rtl="0" fontAlgn="base">
      <a:spcBef>
        <a:spcPct val="0"/>
      </a:spcBef>
      <a:spcAft>
        <a:spcPct val="0"/>
      </a:spcAft>
      <a:defRPr sz="4300" kern="1200">
        <a:solidFill>
          <a:schemeClr val="tx2"/>
        </a:solidFill>
        <a:latin typeface="Arial" charset="0"/>
        <a:ea typeface="+mn-ea"/>
        <a:cs typeface="+mn-cs"/>
      </a:defRPr>
    </a:lvl2pPr>
    <a:lvl3pPr marL="913973" algn="l" rtl="0" fontAlgn="base">
      <a:spcBef>
        <a:spcPct val="0"/>
      </a:spcBef>
      <a:spcAft>
        <a:spcPct val="0"/>
      </a:spcAft>
      <a:defRPr sz="4300" kern="1200">
        <a:solidFill>
          <a:schemeClr val="tx2"/>
        </a:solidFill>
        <a:latin typeface="Arial" charset="0"/>
        <a:ea typeface="+mn-ea"/>
        <a:cs typeface="+mn-cs"/>
      </a:defRPr>
    </a:lvl3pPr>
    <a:lvl4pPr marL="1370958" algn="l" rtl="0" fontAlgn="base">
      <a:spcBef>
        <a:spcPct val="0"/>
      </a:spcBef>
      <a:spcAft>
        <a:spcPct val="0"/>
      </a:spcAft>
      <a:defRPr sz="4300" kern="1200">
        <a:solidFill>
          <a:schemeClr val="tx2"/>
        </a:solidFill>
        <a:latin typeface="Arial" charset="0"/>
        <a:ea typeface="+mn-ea"/>
        <a:cs typeface="+mn-cs"/>
      </a:defRPr>
    </a:lvl4pPr>
    <a:lvl5pPr marL="1827944" algn="l" rtl="0" fontAlgn="base">
      <a:spcBef>
        <a:spcPct val="0"/>
      </a:spcBef>
      <a:spcAft>
        <a:spcPct val="0"/>
      </a:spcAft>
      <a:defRPr sz="4300" kern="1200">
        <a:solidFill>
          <a:schemeClr val="tx2"/>
        </a:solidFill>
        <a:latin typeface="Arial" charset="0"/>
        <a:ea typeface="+mn-ea"/>
        <a:cs typeface="+mn-cs"/>
      </a:defRPr>
    </a:lvl5pPr>
    <a:lvl6pPr marL="2284930" algn="l" defTabSz="913973" rtl="0" eaLnBrk="1" latinLnBrk="0" hangingPunct="1">
      <a:defRPr sz="4300" kern="1200">
        <a:solidFill>
          <a:schemeClr val="tx2"/>
        </a:solidFill>
        <a:latin typeface="Arial" charset="0"/>
        <a:ea typeface="+mn-ea"/>
        <a:cs typeface="+mn-cs"/>
      </a:defRPr>
    </a:lvl6pPr>
    <a:lvl7pPr marL="2741918" algn="l" defTabSz="913973" rtl="0" eaLnBrk="1" latinLnBrk="0" hangingPunct="1">
      <a:defRPr sz="4300" kern="1200">
        <a:solidFill>
          <a:schemeClr val="tx2"/>
        </a:solidFill>
        <a:latin typeface="Arial" charset="0"/>
        <a:ea typeface="+mn-ea"/>
        <a:cs typeface="+mn-cs"/>
      </a:defRPr>
    </a:lvl7pPr>
    <a:lvl8pPr marL="3198903" algn="l" defTabSz="913973" rtl="0" eaLnBrk="1" latinLnBrk="0" hangingPunct="1">
      <a:defRPr sz="4300" kern="1200">
        <a:solidFill>
          <a:schemeClr val="tx2"/>
        </a:solidFill>
        <a:latin typeface="Arial" charset="0"/>
        <a:ea typeface="+mn-ea"/>
        <a:cs typeface="+mn-cs"/>
      </a:defRPr>
    </a:lvl8pPr>
    <a:lvl9pPr marL="3655889" algn="l" defTabSz="913973" rtl="0" eaLnBrk="1" latinLnBrk="0" hangingPunct="1">
      <a:defRPr sz="4300" kern="1200">
        <a:solidFill>
          <a:schemeClr val="tx2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E58E1A"/>
    <a:srgbClr val="854C01"/>
    <a:srgbClr val="717073"/>
    <a:srgbClr val="44697D"/>
    <a:srgbClr val="B9CEE5"/>
    <a:srgbClr val="5387BE"/>
    <a:srgbClr val="CF7622"/>
    <a:srgbClr val="FF6600"/>
    <a:srgbClr val="FFCC99"/>
    <a:srgbClr val="66FF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67" autoAdjust="0"/>
    <p:restoredTop sz="86425" autoAdjust="0"/>
  </p:normalViewPr>
  <p:slideViewPr>
    <p:cSldViewPr>
      <p:cViewPr varScale="1">
        <p:scale>
          <a:sx n="70" d="100"/>
          <a:sy n="70" d="100"/>
        </p:scale>
        <p:origin x="-1146" y="-90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270" y="939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1920" y="-90"/>
      </p:cViewPr>
      <p:guideLst>
        <p:guide orient="horz" pos="2929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tags" Target="tags/tag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8"/>
            <a:ext cx="297179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8" tIns="46248" rIns="92498" bIns="46248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22" y="8"/>
            <a:ext cx="297179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8" tIns="46248" rIns="92498" bIns="4624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829970"/>
            <a:ext cx="297179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8" tIns="46248" rIns="92498" bIns="46248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22" y="8829970"/>
            <a:ext cx="297179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8" tIns="46248" rIns="92498" bIns="4624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BE90EA5C-6EC6-4D0D-B81B-CBCC38F50A6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18855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8"/>
            <a:ext cx="297179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8" tIns="46248" rIns="92498" bIns="46248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22" y="8"/>
            <a:ext cx="297179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8" tIns="46248" rIns="92498" bIns="4624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95325"/>
            <a:ext cx="4511675" cy="3487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15796"/>
            <a:ext cx="548640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8" tIns="46248" rIns="92498" bIns="462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29970"/>
            <a:ext cx="297179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8" tIns="46248" rIns="92498" bIns="46248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22" y="8829970"/>
            <a:ext cx="2971799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8" tIns="46248" rIns="92498" bIns="4624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5986E4-4211-4980-A456-912DB82BF0E1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20985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6986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3973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958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944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4930" algn="l" defTabSz="9139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1918" algn="l" defTabSz="9139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8903" algn="l" defTabSz="9139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5889" algn="l" defTabSz="91397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1" y="304800"/>
            <a:ext cx="479428" cy="7239000"/>
          </a:xfrm>
        </p:spPr>
        <p:txBody>
          <a:bodyPr/>
          <a:lstStyle>
            <a:lvl1pPr algn="r"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652" y="2057401"/>
            <a:ext cx="8093075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>
                <a:solidFill>
                  <a:schemeClr val="tx1"/>
                </a:solidFill>
              </a:defRPr>
            </a:lvl1pPr>
            <a:lvl2pPr>
              <a:buFont typeface="DINMittelschrift" pitchFamily="34" charset="0"/>
              <a:buChar char="-"/>
              <a:defRPr sz="1400">
                <a:solidFill>
                  <a:schemeClr val="accent2"/>
                </a:solidFill>
              </a:defRPr>
            </a:lvl2pPr>
            <a:lvl3pPr>
              <a:buFont typeface="Arial" pitchFamily="34" charset="0"/>
              <a:buChar char="•"/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07374" y="829887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5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0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1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4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5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1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7"/>
            <a:ext cx="479425" cy="72390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 txBox="1">
            <a:spLocks/>
          </p:cNvSpPr>
          <p:nvPr userDrawn="1"/>
        </p:nvSpPr>
        <p:spPr>
          <a:xfrm>
            <a:off x="1524000" y="838200"/>
            <a:ext cx="7924800" cy="533400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buNone/>
              <a:defRPr sz="2400">
                <a:solidFill>
                  <a:schemeClr val="accent5"/>
                </a:solidFill>
              </a:defRPr>
            </a:lvl1pPr>
          </a:lstStyle>
          <a:p>
            <a:pPr marL="126940" marR="0" lvl="0" indent="-126940" algn="l" defTabSz="1018699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387BE"/>
              </a:buClr>
              <a:buSzPct val="75000"/>
              <a:buFont typeface="DINMittelschrift" pitchFamily="34" charset="0"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3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5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1" y="304800"/>
            <a:ext cx="479428" cy="7239000"/>
          </a:xfrm>
        </p:spPr>
        <p:txBody>
          <a:bodyPr/>
          <a:lstStyle>
            <a:lvl1pPr algn="r"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652" y="2057401"/>
            <a:ext cx="8093075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>
                <a:solidFill>
                  <a:schemeClr val="tx1"/>
                </a:solidFill>
              </a:defRPr>
            </a:lvl1pPr>
            <a:lvl2pPr>
              <a:buFont typeface="DINMittelschrift" pitchFamily="34" charset="0"/>
              <a:buChar char="-"/>
              <a:defRPr sz="1400">
                <a:solidFill>
                  <a:schemeClr val="accent2"/>
                </a:solidFill>
              </a:defRPr>
            </a:lvl2pPr>
            <a:lvl3pPr>
              <a:buFont typeface="Arial" pitchFamily="34" charset="0"/>
              <a:buChar char="•"/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1F2C-AE4C-4191-92A1-63D9BAB40050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596B-F55B-4250-AAB2-A16CC265EA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1F2C-AE4C-4191-92A1-63D9BAB40050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596B-F55B-4250-AAB2-A16CC265EA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1F2C-AE4C-4191-92A1-63D9BAB40050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596B-F55B-4250-AAB2-A16CC265EA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812925"/>
            <a:ext cx="4449762" cy="513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12925"/>
            <a:ext cx="4449763" cy="513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1F2C-AE4C-4191-92A1-63D9BAB40050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596B-F55B-4250-AAB2-A16CC265EA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1F2C-AE4C-4191-92A1-63D9BAB40050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596B-F55B-4250-AAB2-A16CC265EA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1F2C-AE4C-4191-92A1-63D9BAB40050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596B-F55B-4250-AAB2-A16CC265EA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1F2C-AE4C-4191-92A1-63D9BAB40050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596B-F55B-4250-AAB2-A16CC265EA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1F2C-AE4C-4191-92A1-63D9BAB40050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596B-F55B-4250-AAB2-A16CC265EA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1F2C-AE4C-4191-92A1-63D9BAB40050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596B-F55B-4250-AAB2-A16CC265EA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1F2C-AE4C-4191-92A1-63D9BAB40050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596B-F55B-4250-AAB2-A16CC265EA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975" y="311150"/>
            <a:ext cx="2262188" cy="6632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11150"/>
            <a:ext cx="6637337" cy="6632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41F2C-AE4C-4191-92A1-63D9BAB40050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C596B-F55B-4250-AAB2-A16CC265EA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1138-790C-4C39-BF42-7C6570F2813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57C5-731B-41BC-BAAE-1C53A524FB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1138-790C-4C39-BF42-7C6570F2813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57C5-731B-41BC-BAAE-1C53A524FB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1138-790C-4C39-BF42-7C6570F2813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57C5-731B-41BC-BAAE-1C53A524FB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812925"/>
            <a:ext cx="4449762" cy="513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12925"/>
            <a:ext cx="4449763" cy="5130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1138-790C-4C39-BF42-7C6570F2813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57C5-731B-41BC-BAAE-1C53A524FB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1138-790C-4C39-BF42-7C6570F2813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57C5-731B-41BC-BAAE-1C53A524FB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1138-790C-4C39-BF42-7C6570F2813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57C5-731B-41BC-BAAE-1C53A524FB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&amp; TEXT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516770" y="304800"/>
            <a:ext cx="533403" cy="7239000"/>
          </a:xfrm>
        </p:spPr>
        <p:txBody>
          <a:bodyPr anchor="b"/>
          <a:lstStyle>
            <a:lvl1pPr algn="r"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9" y="1905002"/>
            <a:ext cx="6035675" cy="3452813"/>
          </a:xfrm>
        </p:spPr>
        <p:txBody>
          <a:bodyPr/>
          <a:lstStyle>
            <a:lvl1pPr marL="0" indent="0">
              <a:buNone/>
              <a:defRPr sz="3200"/>
            </a:lvl1pPr>
            <a:lvl2pPr marL="456986" indent="0">
              <a:buNone/>
              <a:defRPr sz="2800"/>
            </a:lvl2pPr>
            <a:lvl3pPr marL="913973" indent="0">
              <a:buNone/>
              <a:defRPr sz="2500"/>
            </a:lvl3pPr>
            <a:lvl4pPr marL="1370958" indent="0">
              <a:buNone/>
              <a:defRPr sz="2000"/>
            </a:lvl4pPr>
            <a:lvl5pPr marL="1827944" indent="0">
              <a:buNone/>
              <a:defRPr sz="2000"/>
            </a:lvl5pPr>
            <a:lvl6pPr marL="2284930" indent="0">
              <a:buNone/>
              <a:defRPr sz="2000"/>
            </a:lvl6pPr>
            <a:lvl7pPr marL="2741918" indent="0">
              <a:buNone/>
              <a:defRPr sz="2000"/>
            </a:lvl7pPr>
            <a:lvl8pPr marL="3198903" indent="0">
              <a:buNone/>
              <a:defRPr sz="2000"/>
            </a:lvl8pPr>
            <a:lvl9pPr marL="365588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9" y="5562601"/>
            <a:ext cx="6035675" cy="1219200"/>
          </a:xfrm>
        </p:spPr>
        <p:txBody>
          <a:bodyPr/>
          <a:lstStyle>
            <a:lvl1pPr marL="0" indent="0">
              <a:spcAft>
                <a:spcPts val="599"/>
              </a:spcAft>
              <a:buNone/>
              <a:defRPr sz="1800"/>
            </a:lvl1pPr>
            <a:lvl2pPr marL="456986" indent="0">
              <a:buFont typeface="DINMittelschrift" pitchFamily="34" charset="0"/>
              <a:buChar char="-"/>
              <a:defRPr sz="1400"/>
            </a:lvl2pPr>
            <a:lvl3pPr marL="913973" indent="0">
              <a:buFont typeface="Arial" pitchFamily="34" charset="0"/>
              <a:buChar char="•"/>
              <a:defRPr sz="1200"/>
            </a:lvl3pPr>
            <a:lvl4pPr marL="1370958" indent="0">
              <a:buNone/>
              <a:defRPr sz="900"/>
            </a:lvl4pPr>
            <a:lvl5pPr marL="1827944" indent="0">
              <a:buNone/>
              <a:defRPr sz="900"/>
            </a:lvl5pPr>
            <a:lvl6pPr marL="2284930" indent="0">
              <a:buNone/>
              <a:defRPr sz="900"/>
            </a:lvl6pPr>
            <a:lvl7pPr marL="2741918" indent="0">
              <a:buNone/>
              <a:defRPr sz="900"/>
            </a:lvl7pPr>
            <a:lvl8pPr marL="3198903" indent="0">
              <a:buNone/>
              <a:defRPr sz="900"/>
            </a:lvl8pPr>
            <a:lvl9pPr marL="3655889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 txBox="1">
            <a:spLocks/>
          </p:cNvSpPr>
          <p:nvPr userDrawn="1"/>
        </p:nvSpPr>
        <p:spPr>
          <a:xfrm>
            <a:off x="1524000" y="838200"/>
            <a:ext cx="7924800" cy="533400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buNone/>
              <a:defRPr sz="2400">
                <a:solidFill>
                  <a:schemeClr val="accent5"/>
                </a:solidFill>
              </a:defRPr>
            </a:lvl1pPr>
          </a:lstStyle>
          <a:p>
            <a:pPr marL="126940" marR="0" lvl="0" indent="-126940" algn="l" defTabSz="1018699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387BE"/>
              </a:buClr>
              <a:buSzPct val="75000"/>
              <a:buFont typeface="DINMittelschrift" pitchFamily="34" charset="0"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1138-790C-4C39-BF42-7C6570F2813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57C5-731B-41BC-BAAE-1C53A524FB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1138-790C-4C39-BF42-7C6570F2813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57C5-731B-41BC-BAAE-1C53A524FB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1138-790C-4C39-BF42-7C6570F2813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57C5-731B-41BC-BAAE-1C53A524FB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1138-790C-4C39-BF42-7C6570F2813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57C5-731B-41BC-BAAE-1C53A524FB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975" y="311150"/>
            <a:ext cx="2262188" cy="6632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38" y="311150"/>
            <a:ext cx="6637337" cy="6632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D1138-790C-4C39-BF42-7C6570F2813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A57C5-731B-41BC-BAAE-1C53A524FB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1" y="304800"/>
            <a:ext cx="479428" cy="7239000"/>
          </a:xfrm>
        </p:spPr>
        <p:txBody>
          <a:bodyPr/>
          <a:lstStyle>
            <a:lvl1pPr algn="r"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652" y="2057401"/>
            <a:ext cx="8093075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>
                <a:solidFill>
                  <a:schemeClr val="tx1"/>
                </a:solidFill>
              </a:defRPr>
            </a:lvl1pPr>
            <a:lvl2pPr>
              <a:buFont typeface="DINMittelschrift" pitchFamily="34" charset="0"/>
              <a:buChar char="-"/>
              <a:defRPr sz="1400">
                <a:solidFill>
                  <a:schemeClr val="accent2"/>
                </a:solidFill>
              </a:defRPr>
            </a:lvl2pPr>
            <a:lvl3pPr>
              <a:buFont typeface="Arial" pitchFamily="34" charset="0"/>
              <a:buChar char="•"/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TEXT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510423" y="304800"/>
            <a:ext cx="539750" cy="7239000"/>
          </a:xfrm>
        </p:spPr>
        <p:txBody>
          <a:bodyPr anchor="b"/>
          <a:lstStyle>
            <a:lvl1pPr algn="r"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9" y="1828805"/>
            <a:ext cx="6035675" cy="3529013"/>
          </a:xfrm>
        </p:spPr>
        <p:txBody>
          <a:bodyPr/>
          <a:lstStyle>
            <a:lvl1pPr marL="0" indent="0">
              <a:buNone/>
              <a:defRPr sz="3200"/>
            </a:lvl1pPr>
            <a:lvl2pPr marL="456986" indent="0">
              <a:buNone/>
              <a:defRPr sz="2800"/>
            </a:lvl2pPr>
            <a:lvl3pPr marL="913973" indent="0">
              <a:buNone/>
              <a:defRPr sz="2500"/>
            </a:lvl3pPr>
            <a:lvl4pPr marL="1370958" indent="0">
              <a:buNone/>
              <a:defRPr sz="2000"/>
            </a:lvl4pPr>
            <a:lvl5pPr marL="1827944" indent="0">
              <a:buNone/>
              <a:defRPr sz="2000"/>
            </a:lvl5pPr>
            <a:lvl6pPr marL="2284930" indent="0">
              <a:buNone/>
              <a:defRPr sz="2000"/>
            </a:lvl6pPr>
            <a:lvl7pPr marL="2741918" indent="0">
              <a:buNone/>
              <a:defRPr sz="2000"/>
            </a:lvl7pPr>
            <a:lvl8pPr marL="3198903" indent="0">
              <a:buNone/>
              <a:defRPr sz="2000"/>
            </a:lvl8pPr>
            <a:lvl9pPr marL="3655889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9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6986" indent="0">
              <a:buNone/>
              <a:defRPr sz="1200"/>
            </a:lvl2pPr>
            <a:lvl3pPr marL="913973" indent="0">
              <a:buNone/>
              <a:defRPr sz="1000"/>
            </a:lvl3pPr>
            <a:lvl4pPr marL="1370958" indent="0">
              <a:buNone/>
              <a:defRPr sz="900"/>
            </a:lvl4pPr>
            <a:lvl5pPr marL="1827944" indent="0">
              <a:buNone/>
              <a:defRPr sz="900"/>
            </a:lvl5pPr>
            <a:lvl6pPr marL="2284930" indent="0">
              <a:buNone/>
              <a:defRPr sz="900"/>
            </a:lvl6pPr>
            <a:lvl7pPr marL="2741918" indent="0">
              <a:buNone/>
              <a:defRPr sz="900"/>
            </a:lvl7pPr>
            <a:lvl8pPr marL="3198903" indent="0">
              <a:buNone/>
              <a:defRPr sz="900"/>
            </a:lvl8pPr>
            <a:lvl9pPr marL="3655889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3"/>
          </p:nvPr>
        </p:nvSpPr>
        <p:spPr>
          <a:xfrm>
            <a:off x="502920" y="949960"/>
            <a:ext cx="9052560" cy="777240"/>
          </a:xfrm>
        </p:spPr>
        <p:txBody>
          <a:bodyPr>
            <a:normAutofit/>
          </a:bodyPr>
          <a:lstStyle>
            <a:lvl1pPr marL="0" indent="0" algn="l">
              <a:buNone/>
              <a:defRPr sz="2700" i="0" baseline="0">
                <a:solidFill>
                  <a:schemeClr val="tx1"/>
                </a:solidFill>
                <a:latin typeface="LunaITC TT" pitchFamily="2" charset="0"/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4" name="Picture 2" descr="StandardPitchCover0122102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10059988" cy="7773988"/>
          </a:xfrm>
          <a:prstGeom prst="rect">
            <a:avLst/>
          </a:prstGeom>
          <a:noFill/>
        </p:spPr>
      </p:pic>
      <p:sp>
        <p:nvSpPr>
          <p:cNvPr id="131075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524004" y="457200"/>
            <a:ext cx="85344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1076" name="Line 4"/>
          <p:cNvSpPr>
            <a:spLocks noChangeShapeType="1"/>
          </p:cNvSpPr>
          <p:nvPr userDrawn="1"/>
        </p:nvSpPr>
        <p:spPr bwMode="auto">
          <a:xfrm>
            <a:off x="1417638" y="715967"/>
            <a:ext cx="0" cy="762000"/>
          </a:xfrm>
          <a:prstGeom prst="line">
            <a:avLst/>
          </a:prstGeom>
          <a:noFill/>
          <a:ln w="19050">
            <a:solidFill>
              <a:srgbClr val="CF7622"/>
            </a:solidFill>
            <a:round/>
            <a:headEnd/>
            <a:tailEnd/>
          </a:ln>
          <a:effectLst/>
        </p:spPr>
        <p:txBody>
          <a:bodyPr lIns="91398" tIns="45699" rIns="91398" bIns="45699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7467604"/>
            <a:ext cx="2057400" cy="533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1835" tIns="50917" rIns="101835" bIns="50917" numCol="1" anchor="t" anchorCtr="0" compatLnSpc="1">
            <a:prstTxWarp prst="textNoShape">
              <a:avLst/>
            </a:prstTxWarp>
          </a:bodyPr>
          <a:lstStyle>
            <a:lvl1pPr algn="r" defTabSz="1018699">
              <a:defRPr sz="1100">
                <a:solidFill>
                  <a:srgbClr val="5387BE"/>
                </a:solidFill>
                <a:latin typeface="+mn-lt"/>
              </a:defRPr>
            </a:lvl1pPr>
          </a:lstStyle>
          <a:p>
            <a:fld id="{F01F518D-28E3-42C2-BFB1-833FD69E964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74" name="Picture 2" descr="StandardPitchCover0122102"/>
          <p:cNvPicPr>
            <a:picLocks noChangeAspect="1" noChangeArrowheads="1"/>
          </p:cNvPicPr>
          <p:nvPr userDrawn="1"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10059988" cy="7773988"/>
          </a:xfrm>
          <a:prstGeom prst="rect">
            <a:avLst/>
          </a:prstGeom>
          <a:noFill/>
        </p:spPr>
      </p:pic>
      <p:sp>
        <p:nvSpPr>
          <p:cNvPr id="131075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524004" y="457200"/>
            <a:ext cx="85344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1076" name="Line 4"/>
          <p:cNvSpPr>
            <a:spLocks noChangeShapeType="1"/>
          </p:cNvSpPr>
          <p:nvPr userDrawn="1"/>
        </p:nvSpPr>
        <p:spPr bwMode="auto">
          <a:xfrm>
            <a:off x="1417638" y="715967"/>
            <a:ext cx="0" cy="762000"/>
          </a:xfrm>
          <a:prstGeom prst="line">
            <a:avLst/>
          </a:prstGeom>
          <a:noFill/>
          <a:ln w="19050">
            <a:solidFill>
              <a:srgbClr val="CF7622"/>
            </a:solidFill>
            <a:round/>
            <a:headEnd/>
            <a:tailEnd/>
          </a:ln>
          <a:effectLst/>
        </p:spPr>
        <p:txBody>
          <a:bodyPr lIns="91398" tIns="45699" rIns="91398" bIns="45699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1077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01000" y="7467604"/>
            <a:ext cx="2057400" cy="5334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101835" tIns="50917" rIns="101835" bIns="50917" numCol="1" anchor="t" anchorCtr="0" compatLnSpc="1">
            <a:prstTxWarp prst="textNoShape">
              <a:avLst/>
            </a:prstTxWarp>
          </a:bodyPr>
          <a:lstStyle>
            <a:lvl1pPr algn="r" defTabSz="1018699">
              <a:defRPr sz="1100">
                <a:solidFill>
                  <a:srgbClr val="5387BE"/>
                </a:solidFill>
                <a:latin typeface="+mn-lt"/>
              </a:defRPr>
            </a:lvl1pPr>
          </a:lstStyle>
          <a:p>
            <a:fld id="{F01F518D-28E3-42C2-BFB1-833FD69E964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7"/>
            <a:ext cx="479425" cy="72390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057401"/>
            <a:ext cx="3970338" cy="4664075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spcAft>
                <a:spcPts val="599"/>
              </a:spcAft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spcAft>
                <a:spcPts val="599"/>
              </a:spcAft>
              <a:defRPr sz="1800"/>
            </a:lvl1pPr>
            <a:lvl2pPr>
              <a:defRPr sz="1400"/>
            </a:lvl2pPr>
            <a:lvl3pPr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 txBox="1">
            <a:spLocks/>
          </p:cNvSpPr>
          <p:nvPr userDrawn="1"/>
        </p:nvSpPr>
        <p:spPr>
          <a:xfrm>
            <a:off x="1524000" y="838200"/>
            <a:ext cx="7924800" cy="533400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buNone/>
              <a:defRPr sz="2400">
                <a:solidFill>
                  <a:schemeClr val="accent5"/>
                </a:solidFill>
              </a:defRPr>
            </a:lvl1pPr>
          </a:lstStyle>
          <a:p>
            <a:pPr marL="126940" marR="0" lvl="0" indent="-126940" algn="l" defTabSz="1018699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5387BE"/>
              </a:buClr>
              <a:buSzPct val="75000"/>
              <a:buFont typeface="DINMittelschrift" pitchFamily="34" charset="0"/>
              <a:buNone/>
              <a:tabLst/>
              <a:defRPr/>
            </a:pPr>
            <a:r>
              <a:rPr kumimoji="0" lang="en-US" sz="25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LUMNS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  <a:prstGeom prst="rect">
            <a:avLst/>
          </a:prstGeom>
        </p:spPr>
        <p:txBody>
          <a:bodyPr lIns="91398" tIns="45699" rIns="91398" bIns="45699"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 SLIDE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1" y="304800"/>
            <a:ext cx="479428" cy="7239000"/>
          </a:xfrm>
        </p:spPr>
        <p:txBody>
          <a:bodyPr/>
          <a:lstStyle>
            <a:lvl1pPr algn="r"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652" y="2057401"/>
            <a:ext cx="8093075" cy="4664075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>
                <a:solidFill>
                  <a:schemeClr val="tx1"/>
                </a:solidFill>
              </a:defRPr>
            </a:lvl1pPr>
            <a:lvl2pPr>
              <a:buFont typeface="DINMittelschrift" pitchFamily="34" charset="0"/>
              <a:buChar char="-"/>
              <a:defRPr sz="1400">
                <a:solidFill>
                  <a:schemeClr val="accent2"/>
                </a:solidFill>
              </a:defRPr>
            </a:lvl2pPr>
            <a:lvl3pPr>
              <a:buFont typeface="Arial" pitchFamily="34" charset="0"/>
              <a:buChar char="•"/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  <a:prstGeom prst="rect">
            <a:avLst/>
          </a:prstGeom>
        </p:spPr>
        <p:txBody>
          <a:bodyPr lIns="91418" tIns="45710" rIns="91418" bIns="45710"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6" y="2414591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8" y="4403726"/>
            <a:ext cx="7042151" cy="19875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2E08-A83D-4362-AFE6-A6AC231EE91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5050-1F82-47E3-A8F7-3BB4826922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2E08-A83D-4362-AFE6-A6AC231EE91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5050-1F82-47E3-A8F7-3BB4826922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41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41" y="3294063"/>
            <a:ext cx="8548687" cy="170021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3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11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9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23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3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2E08-A83D-4362-AFE6-A6AC231EE91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5050-1F82-47E3-A8F7-3BB4826922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812928"/>
            <a:ext cx="4449762" cy="5130799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3" y="1812928"/>
            <a:ext cx="4449763" cy="5130799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2E08-A83D-4362-AFE6-A6AC231EE91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5050-1F82-47E3-A8F7-3BB4826922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039" indent="0">
              <a:buNone/>
              <a:defRPr sz="2000" b="1"/>
            </a:lvl2pPr>
            <a:lvl3pPr marL="914080" indent="0">
              <a:buNone/>
              <a:defRPr sz="1800" b="1"/>
            </a:lvl3pPr>
            <a:lvl4pPr marL="1371119" indent="0">
              <a:buNone/>
              <a:defRPr sz="1600" b="1"/>
            </a:lvl4pPr>
            <a:lvl5pPr marL="1828158" indent="0">
              <a:buNone/>
              <a:defRPr sz="1600" b="1"/>
            </a:lvl5pPr>
            <a:lvl6pPr marL="2285197" indent="0">
              <a:buNone/>
              <a:defRPr sz="1600" b="1"/>
            </a:lvl6pPr>
            <a:lvl7pPr marL="2742239" indent="0">
              <a:buNone/>
              <a:defRPr sz="1600" b="1"/>
            </a:lvl7pPr>
            <a:lvl8pPr marL="3199277" indent="0">
              <a:buNone/>
              <a:defRPr sz="1600" b="1"/>
            </a:lvl8pPr>
            <a:lvl9pPr marL="365631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90"/>
            <a:ext cx="4443412" cy="4478337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6" y="1739900"/>
            <a:ext cx="4445000" cy="72548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039" indent="0">
              <a:buNone/>
              <a:defRPr sz="2000" b="1"/>
            </a:lvl2pPr>
            <a:lvl3pPr marL="914080" indent="0">
              <a:buNone/>
              <a:defRPr sz="1800" b="1"/>
            </a:lvl3pPr>
            <a:lvl4pPr marL="1371119" indent="0">
              <a:buNone/>
              <a:defRPr sz="1600" b="1"/>
            </a:lvl4pPr>
            <a:lvl5pPr marL="1828158" indent="0">
              <a:buNone/>
              <a:defRPr sz="1600" b="1"/>
            </a:lvl5pPr>
            <a:lvl6pPr marL="2285197" indent="0">
              <a:buNone/>
              <a:defRPr sz="1600" b="1"/>
            </a:lvl6pPr>
            <a:lvl7pPr marL="2742239" indent="0">
              <a:buNone/>
              <a:defRPr sz="1600" b="1"/>
            </a:lvl7pPr>
            <a:lvl8pPr marL="3199277" indent="0">
              <a:buNone/>
              <a:defRPr sz="1600" b="1"/>
            </a:lvl8pPr>
            <a:lvl9pPr marL="365631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6" y="2465390"/>
            <a:ext cx="4445000" cy="4478337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2E08-A83D-4362-AFE6-A6AC231EE91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5050-1F82-47E3-A8F7-3BB4826922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2E08-A83D-4362-AFE6-A6AC231EE91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5050-1F82-47E3-A8F7-3BB4826922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2E08-A83D-4362-AFE6-A6AC231EE91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5050-1F82-47E3-A8F7-3BB4826922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41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41" y="1627189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039" indent="0">
              <a:buNone/>
              <a:defRPr sz="1200"/>
            </a:lvl2pPr>
            <a:lvl3pPr marL="914080" indent="0">
              <a:buNone/>
              <a:defRPr sz="1000"/>
            </a:lvl3pPr>
            <a:lvl4pPr marL="1371119" indent="0">
              <a:buNone/>
              <a:defRPr sz="900"/>
            </a:lvl4pPr>
            <a:lvl5pPr marL="1828158" indent="0">
              <a:buNone/>
              <a:defRPr sz="900"/>
            </a:lvl5pPr>
            <a:lvl6pPr marL="2285197" indent="0">
              <a:buNone/>
              <a:defRPr sz="900"/>
            </a:lvl6pPr>
            <a:lvl7pPr marL="2742239" indent="0">
              <a:buNone/>
              <a:defRPr sz="900"/>
            </a:lvl7pPr>
            <a:lvl8pPr marL="3199277" indent="0">
              <a:buNone/>
              <a:defRPr sz="900"/>
            </a:lvl8pPr>
            <a:lvl9pPr marL="365631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2E08-A83D-4362-AFE6-A6AC231EE91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5050-1F82-47E3-A8F7-3BB4826922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8" y="5440366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8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039" indent="0">
              <a:buNone/>
              <a:defRPr sz="2800"/>
            </a:lvl2pPr>
            <a:lvl3pPr marL="914080" indent="0">
              <a:buNone/>
              <a:defRPr sz="2500"/>
            </a:lvl3pPr>
            <a:lvl4pPr marL="1371119" indent="0">
              <a:buNone/>
              <a:defRPr sz="2000"/>
            </a:lvl4pPr>
            <a:lvl5pPr marL="1828158" indent="0">
              <a:buNone/>
              <a:defRPr sz="2000"/>
            </a:lvl5pPr>
            <a:lvl6pPr marL="2285197" indent="0">
              <a:buNone/>
              <a:defRPr sz="2000"/>
            </a:lvl6pPr>
            <a:lvl7pPr marL="2742239" indent="0">
              <a:buNone/>
              <a:defRPr sz="2000"/>
            </a:lvl7pPr>
            <a:lvl8pPr marL="3199277" indent="0">
              <a:buNone/>
              <a:defRPr sz="2000"/>
            </a:lvl8pPr>
            <a:lvl9pPr marL="3656316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8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039" indent="0">
              <a:buNone/>
              <a:defRPr sz="1200"/>
            </a:lvl2pPr>
            <a:lvl3pPr marL="914080" indent="0">
              <a:buNone/>
              <a:defRPr sz="1000"/>
            </a:lvl3pPr>
            <a:lvl4pPr marL="1371119" indent="0">
              <a:buNone/>
              <a:defRPr sz="900"/>
            </a:lvl4pPr>
            <a:lvl5pPr marL="1828158" indent="0">
              <a:buNone/>
              <a:defRPr sz="900"/>
            </a:lvl5pPr>
            <a:lvl6pPr marL="2285197" indent="0">
              <a:buNone/>
              <a:defRPr sz="900"/>
            </a:lvl6pPr>
            <a:lvl7pPr marL="2742239" indent="0">
              <a:buNone/>
              <a:defRPr sz="900"/>
            </a:lvl7pPr>
            <a:lvl8pPr marL="3199277" indent="0">
              <a:buNone/>
              <a:defRPr sz="900"/>
            </a:lvl8pPr>
            <a:lvl9pPr marL="3656316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2E08-A83D-4362-AFE6-A6AC231EE91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5050-1F82-47E3-A8F7-3BB4826922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2E08-A83D-4362-AFE6-A6AC231EE91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5050-1F82-47E3-A8F7-3BB4826922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977" y="311151"/>
            <a:ext cx="2262189" cy="6632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41" y="311151"/>
            <a:ext cx="6637337" cy="6632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92E08-A83D-4362-AFE6-A6AC231EE91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E5050-1F82-47E3-A8F7-3BB4826922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12A17-08F8-422D-A214-9311E7D7209E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5C43-476D-4F7C-82DF-98E9269241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40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40" y="3294063"/>
            <a:ext cx="8548687" cy="170021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9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7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6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7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12A17-08F8-422D-A214-9311E7D7209E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5C43-476D-4F7C-82DF-98E9269241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812927"/>
            <a:ext cx="4449762" cy="5130799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2" y="1812927"/>
            <a:ext cx="4449763" cy="5130799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12A17-08F8-422D-A214-9311E7D7209E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5C43-476D-4F7C-82DF-98E9269241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093" indent="0">
              <a:buNone/>
              <a:defRPr sz="2000" b="1"/>
            </a:lvl2pPr>
            <a:lvl3pPr marL="914187" indent="0">
              <a:buNone/>
              <a:defRPr sz="1800" b="1"/>
            </a:lvl3pPr>
            <a:lvl4pPr marL="1371279" indent="0">
              <a:buNone/>
              <a:defRPr sz="1600" b="1"/>
            </a:lvl4pPr>
            <a:lvl5pPr marL="1828372" indent="0">
              <a:buNone/>
              <a:defRPr sz="1600" b="1"/>
            </a:lvl5pPr>
            <a:lvl6pPr marL="2285465" indent="0">
              <a:buNone/>
              <a:defRPr sz="1600" b="1"/>
            </a:lvl6pPr>
            <a:lvl7pPr marL="2742560" indent="0">
              <a:buNone/>
              <a:defRPr sz="1600" b="1"/>
            </a:lvl7pPr>
            <a:lvl8pPr marL="3199651" indent="0">
              <a:buNone/>
              <a:defRPr sz="1600" b="1"/>
            </a:lvl8pPr>
            <a:lvl9pPr marL="365674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90"/>
            <a:ext cx="4443412" cy="4478337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5" y="1739900"/>
            <a:ext cx="4445000" cy="725487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57093" indent="0">
              <a:buNone/>
              <a:defRPr sz="2000" b="1"/>
            </a:lvl2pPr>
            <a:lvl3pPr marL="914187" indent="0">
              <a:buNone/>
              <a:defRPr sz="1800" b="1"/>
            </a:lvl3pPr>
            <a:lvl4pPr marL="1371279" indent="0">
              <a:buNone/>
              <a:defRPr sz="1600" b="1"/>
            </a:lvl4pPr>
            <a:lvl5pPr marL="1828372" indent="0">
              <a:buNone/>
              <a:defRPr sz="1600" b="1"/>
            </a:lvl5pPr>
            <a:lvl6pPr marL="2285465" indent="0">
              <a:buNone/>
              <a:defRPr sz="1600" b="1"/>
            </a:lvl6pPr>
            <a:lvl7pPr marL="2742560" indent="0">
              <a:buNone/>
              <a:defRPr sz="1600" b="1"/>
            </a:lvl7pPr>
            <a:lvl8pPr marL="3199651" indent="0">
              <a:buNone/>
              <a:defRPr sz="1600" b="1"/>
            </a:lvl8pPr>
            <a:lvl9pPr marL="3656744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5" y="2465390"/>
            <a:ext cx="4445000" cy="4478337"/>
          </a:xfrm>
        </p:spPr>
        <p:txBody>
          <a:bodyPr/>
          <a:lstStyle>
            <a:lvl1pPr>
              <a:defRPr sz="25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12A17-08F8-422D-A214-9311E7D7209E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5C43-476D-4F7C-82DF-98E9269241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12A17-08F8-422D-A214-9311E7D7209E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5C43-476D-4F7C-82DF-98E9269241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12A17-08F8-422D-A214-9311E7D7209E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5C43-476D-4F7C-82DF-98E9269241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40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5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40" y="1627189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093" indent="0">
              <a:buNone/>
              <a:defRPr sz="1200"/>
            </a:lvl2pPr>
            <a:lvl3pPr marL="914187" indent="0">
              <a:buNone/>
              <a:defRPr sz="1000"/>
            </a:lvl3pPr>
            <a:lvl4pPr marL="1371279" indent="0">
              <a:buNone/>
              <a:defRPr sz="900"/>
            </a:lvl4pPr>
            <a:lvl5pPr marL="1828372" indent="0">
              <a:buNone/>
              <a:defRPr sz="900"/>
            </a:lvl5pPr>
            <a:lvl6pPr marL="2285465" indent="0">
              <a:buNone/>
              <a:defRPr sz="900"/>
            </a:lvl6pPr>
            <a:lvl7pPr marL="2742560" indent="0">
              <a:buNone/>
              <a:defRPr sz="900"/>
            </a:lvl7pPr>
            <a:lvl8pPr marL="3199651" indent="0">
              <a:buNone/>
              <a:defRPr sz="900"/>
            </a:lvl8pPr>
            <a:lvl9pPr marL="365674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12A17-08F8-422D-A214-9311E7D7209E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5C43-476D-4F7C-82DF-98E9269241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7" y="5440365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7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093" indent="0">
              <a:buNone/>
              <a:defRPr sz="2800"/>
            </a:lvl2pPr>
            <a:lvl3pPr marL="914187" indent="0">
              <a:buNone/>
              <a:defRPr sz="2500"/>
            </a:lvl3pPr>
            <a:lvl4pPr marL="1371279" indent="0">
              <a:buNone/>
              <a:defRPr sz="2000"/>
            </a:lvl4pPr>
            <a:lvl5pPr marL="1828372" indent="0">
              <a:buNone/>
              <a:defRPr sz="2000"/>
            </a:lvl5pPr>
            <a:lvl6pPr marL="2285465" indent="0">
              <a:buNone/>
              <a:defRPr sz="2000"/>
            </a:lvl6pPr>
            <a:lvl7pPr marL="2742560" indent="0">
              <a:buNone/>
              <a:defRPr sz="2000"/>
            </a:lvl7pPr>
            <a:lvl8pPr marL="3199651" indent="0">
              <a:buNone/>
              <a:defRPr sz="2000"/>
            </a:lvl8pPr>
            <a:lvl9pPr marL="3656744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7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093" indent="0">
              <a:buNone/>
              <a:defRPr sz="1200"/>
            </a:lvl2pPr>
            <a:lvl3pPr marL="914187" indent="0">
              <a:buNone/>
              <a:defRPr sz="1000"/>
            </a:lvl3pPr>
            <a:lvl4pPr marL="1371279" indent="0">
              <a:buNone/>
              <a:defRPr sz="900"/>
            </a:lvl4pPr>
            <a:lvl5pPr marL="1828372" indent="0">
              <a:buNone/>
              <a:defRPr sz="900"/>
            </a:lvl5pPr>
            <a:lvl6pPr marL="2285465" indent="0">
              <a:buNone/>
              <a:defRPr sz="900"/>
            </a:lvl6pPr>
            <a:lvl7pPr marL="2742560" indent="0">
              <a:buNone/>
              <a:defRPr sz="900"/>
            </a:lvl7pPr>
            <a:lvl8pPr marL="3199651" indent="0">
              <a:buNone/>
              <a:defRPr sz="900"/>
            </a:lvl8pPr>
            <a:lvl9pPr marL="3656744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12A17-08F8-422D-A214-9311E7D7209E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5C43-476D-4F7C-82DF-98E9269241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12A17-08F8-422D-A214-9311E7D7209E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5C43-476D-4F7C-82DF-98E9269241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976" y="311151"/>
            <a:ext cx="2262189" cy="6632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240" y="311151"/>
            <a:ext cx="6637337" cy="6632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512A17-08F8-422D-A214-9311E7D7209E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75C43-476D-4F7C-82DF-98E92692415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NDARD SLIDE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1" y="304800"/>
            <a:ext cx="479428" cy="7239000"/>
          </a:xfrm>
        </p:spPr>
        <p:txBody>
          <a:bodyPr/>
          <a:lstStyle>
            <a:lvl1pPr algn="r"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652" y="2057401"/>
            <a:ext cx="8093075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>
                <a:solidFill>
                  <a:schemeClr val="tx1"/>
                </a:solidFill>
              </a:defRPr>
            </a:lvl1pPr>
            <a:lvl2pPr>
              <a:buFont typeface="DINMittelschrift" pitchFamily="34" charset="0"/>
              <a:buChar char="-"/>
              <a:defRPr sz="1400">
                <a:solidFill>
                  <a:schemeClr val="accent2"/>
                </a:solidFill>
              </a:defRPr>
            </a:lvl2pPr>
            <a:lvl3pPr>
              <a:buFont typeface="Arial" pitchFamily="34" charset="0"/>
              <a:buChar char="•"/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0" y="0"/>
            <a:ext cx="502920" cy="7772400"/>
          </a:xfrm>
          <a:prstGeom prst="rect">
            <a:avLst/>
          </a:prstGeom>
          <a:solidFill>
            <a:srgbClr val="005E68"/>
          </a:solidFill>
          <a:ln w="9525">
            <a:noFill/>
            <a:miter lim="800000"/>
            <a:headEnd/>
            <a:tailEnd/>
          </a:ln>
        </p:spPr>
        <p:txBody>
          <a:bodyPr wrap="none" lIns="101858" tIns="50929" rIns="101858" bIns="50929" anchor="ctr"/>
          <a:lstStyle/>
          <a:p>
            <a:pPr algn="ctr">
              <a:defRPr/>
            </a:pPr>
            <a:endParaRPr lang="en-US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9220200" y="7254240"/>
            <a:ext cx="419100" cy="27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858" tIns="50929" rIns="101858" bIns="50929">
            <a:spAutoFit/>
          </a:bodyPr>
          <a:lstStyle/>
          <a:p>
            <a:pPr>
              <a:spcBef>
                <a:spcPct val="50000"/>
              </a:spcBef>
              <a:defRPr/>
            </a:pPr>
            <a:fld id="{967EE77A-491A-42FD-BE92-5124BFCD3AAC}" type="slidenum">
              <a:rPr lang="en-US" sz="1100">
                <a:latin typeface="Arial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100" dirty="0">
              <a:latin typeface="Arial" charset="0"/>
            </a:endParaRPr>
          </a:p>
        </p:txBody>
      </p:sp>
      <p:pic>
        <p:nvPicPr>
          <p:cNvPr id="8" name="Picture 5" descr="BGA-09-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2198" y="7094115"/>
            <a:ext cx="1424940" cy="595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3"/>
          </p:nvPr>
        </p:nvSpPr>
        <p:spPr>
          <a:xfrm>
            <a:off x="502920" y="949960"/>
            <a:ext cx="9052560" cy="777240"/>
          </a:xfrm>
        </p:spPr>
        <p:txBody>
          <a:bodyPr>
            <a:normAutofit/>
          </a:bodyPr>
          <a:lstStyle>
            <a:lvl1pPr marL="0" indent="0" algn="l">
              <a:buNone/>
              <a:defRPr sz="2700" i="0" baseline="0">
                <a:solidFill>
                  <a:schemeClr val="tx1"/>
                </a:solidFill>
                <a:latin typeface="LunaITC TT" pitchFamily="2" charset="0"/>
              </a:defRPr>
            </a:lvl1pPr>
            <a:lvl2pPr marL="50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5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0" y="0"/>
            <a:ext cx="502920" cy="7772400"/>
          </a:xfrm>
          <a:prstGeom prst="rect">
            <a:avLst/>
          </a:prstGeom>
          <a:solidFill>
            <a:srgbClr val="005E68"/>
          </a:solidFill>
          <a:ln w="9525">
            <a:noFill/>
            <a:miter lim="800000"/>
            <a:headEnd/>
            <a:tailEnd/>
          </a:ln>
        </p:spPr>
        <p:txBody>
          <a:bodyPr wrap="none" lIns="101858" tIns="50929" rIns="101858" bIns="50929" anchor="ctr"/>
          <a:lstStyle/>
          <a:p>
            <a:pPr algn="ctr">
              <a:defRPr/>
            </a:pPr>
            <a:endParaRPr lang="en-US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9220200" y="7254240"/>
            <a:ext cx="419100" cy="27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858" tIns="50929" rIns="101858" bIns="50929">
            <a:spAutoFit/>
          </a:bodyPr>
          <a:lstStyle/>
          <a:p>
            <a:pPr>
              <a:spcBef>
                <a:spcPct val="50000"/>
              </a:spcBef>
              <a:defRPr/>
            </a:pPr>
            <a:fld id="{967EE77A-491A-42FD-BE92-5124BFCD3AAC}" type="slidenum">
              <a:rPr lang="en-US" sz="1100">
                <a:latin typeface="Arial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100" dirty="0">
              <a:latin typeface="Arial" charset="0"/>
            </a:endParaRPr>
          </a:p>
        </p:txBody>
      </p:sp>
      <p:pic>
        <p:nvPicPr>
          <p:cNvPr id="8" name="Picture 5" descr="BGA-09-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2198" y="7094115"/>
            <a:ext cx="1424940" cy="595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3"/>
          </p:nvPr>
        </p:nvSpPr>
        <p:spPr>
          <a:xfrm>
            <a:off x="502920" y="949960"/>
            <a:ext cx="9052560" cy="777240"/>
          </a:xfrm>
        </p:spPr>
        <p:txBody>
          <a:bodyPr>
            <a:normAutofit/>
          </a:bodyPr>
          <a:lstStyle>
            <a:lvl1pPr marL="0" indent="0" algn="l">
              <a:buNone/>
              <a:defRPr sz="2700" i="0" baseline="0">
                <a:solidFill>
                  <a:schemeClr val="tx1"/>
                </a:solidFill>
                <a:latin typeface="LunaITC TT" pitchFamily="2" charset="0"/>
              </a:defRPr>
            </a:lvl1pPr>
            <a:lvl2pPr marL="50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5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0" y="0"/>
            <a:ext cx="502920" cy="7772400"/>
          </a:xfrm>
          <a:prstGeom prst="rect">
            <a:avLst/>
          </a:prstGeom>
          <a:solidFill>
            <a:srgbClr val="005E68"/>
          </a:solidFill>
          <a:ln w="9525">
            <a:noFill/>
            <a:miter lim="800000"/>
            <a:headEnd/>
            <a:tailEnd/>
          </a:ln>
        </p:spPr>
        <p:txBody>
          <a:bodyPr wrap="none" lIns="101858" tIns="50929" rIns="101858" bIns="50929" anchor="ctr"/>
          <a:lstStyle/>
          <a:p>
            <a:pPr algn="ctr">
              <a:defRPr/>
            </a:pPr>
            <a:endParaRPr lang="en-US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9220200" y="7254240"/>
            <a:ext cx="419100" cy="27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858" tIns="50929" rIns="101858" bIns="50929">
            <a:spAutoFit/>
          </a:bodyPr>
          <a:lstStyle/>
          <a:p>
            <a:pPr>
              <a:spcBef>
                <a:spcPct val="50000"/>
              </a:spcBef>
              <a:defRPr/>
            </a:pPr>
            <a:fld id="{967EE77A-491A-42FD-BE92-5124BFCD3AAC}" type="slidenum">
              <a:rPr lang="en-US" sz="1100">
                <a:latin typeface="Arial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100" dirty="0">
              <a:latin typeface="Arial" charset="0"/>
            </a:endParaRPr>
          </a:p>
        </p:txBody>
      </p:sp>
      <p:pic>
        <p:nvPicPr>
          <p:cNvPr id="8" name="Picture 5" descr="BGA-09-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2198" y="7094115"/>
            <a:ext cx="1424940" cy="595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3"/>
          </p:nvPr>
        </p:nvSpPr>
        <p:spPr>
          <a:xfrm>
            <a:off x="502920" y="949960"/>
            <a:ext cx="9052560" cy="777240"/>
          </a:xfrm>
        </p:spPr>
        <p:txBody>
          <a:bodyPr>
            <a:normAutofit/>
          </a:bodyPr>
          <a:lstStyle>
            <a:lvl1pPr marL="0" indent="0" algn="l">
              <a:buNone/>
              <a:defRPr sz="2700" i="0" baseline="0">
                <a:solidFill>
                  <a:schemeClr val="tx1"/>
                </a:solidFill>
                <a:latin typeface="LunaITC TT" pitchFamily="2" charset="0"/>
              </a:defRPr>
            </a:lvl1pPr>
            <a:lvl2pPr marL="50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5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0" y="0"/>
            <a:ext cx="502920" cy="7772400"/>
          </a:xfrm>
          <a:prstGeom prst="rect">
            <a:avLst/>
          </a:prstGeom>
          <a:solidFill>
            <a:srgbClr val="005E68"/>
          </a:solidFill>
          <a:ln w="9525">
            <a:noFill/>
            <a:miter lim="800000"/>
            <a:headEnd/>
            <a:tailEnd/>
          </a:ln>
        </p:spPr>
        <p:txBody>
          <a:bodyPr wrap="none" lIns="101858" tIns="50929" rIns="101858" bIns="50929" anchor="ctr"/>
          <a:lstStyle/>
          <a:p>
            <a:pPr algn="ctr">
              <a:defRPr/>
            </a:pPr>
            <a:endParaRPr lang="en-US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9220200" y="7254240"/>
            <a:ext cx="419100" cy="27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858" tIns="50929" rIns="101858" bIns="50929">
            <a:spAutoFit/>
          </a:bodyPr>
          <a:lstStyle/>
          <a:p>
            <a:pPr>
              <a:spcBef>
                <a:spcPct val="50000"/>
              </a:spcBef>
              <a:defRPr/>
            </a:pPr>
            <a:fld id="{967EE77A-491A-42FD-BE92-5124BFCD3AAC}" type="slidenum">
              <a:rPr lang="en-US" sz="1100">
                <a:latin typeface="Arial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100" dirty="0">
              <a:latin typeface="Arial" charset="0"/>
            </a:endParaRPr>
          </a:p>
        </p:txBody>
      </p:sp>
      <p:pic>
        <p:nvPicPr>
          <p:cNvPr id="8" name="Picture 5" descr="BGA-09-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2198" y="7094115"/>
            <a:ext cx="1424940" cy="595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3"/>
          </p:nvPr>
        </p:nvSpPr>
        <p:spPr>
          <a:xfrm>
            <a:off x="502920" y="949960"/>
            <a:ext cx="9052560" cy="777240"/>
          </a:xfrm>
        </p:spPr>
        <p:txBody>
          <a:bodyPr>
            <a:normAutofit/>
          </a:bodyPr>
          <a:lstStyle>
            <a:lvl1pPr marL="0" indent="0" algn="l">
              <a:buNone/>
              <a:defRPr sz="2700" i="0" baseline="0">
                <a:solidFill>
                  <a:schemeClr val="tx1"/>
                </a:solidFill>
                <a:latin typeface="LunaITC TT" pitchFamily="2" charset="0"/>
              </a:defRPr>
            </a:lvl1pPr>
            <a:lvl2pPr marL="50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5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0" y="0"/>
            <a:ext cx="502920" cy="7772400"/>
          </a:xfrm>
          <a:prstGeom prst="rect">
            <a:avLst/>
          </a:prstGeom>
          <a:solidFill>
            <a:srgbClr val="005E68"/>
          </a:solidFill>
          <a:ln w="9525">
            <a:noFill/>
            <a:miter lim="800000"/>
            <a:headEnd/>
            <a:tailEnd/>
          </a:ln>
        </p:spPr>
        <p:txBody>
          <a:bodyPr wrap="none" lIns="101858" tIns="50929" rIns="101858" bIns="50929" anchor="ctr"/>
          <a:lstStyle/>
          <a:p>
            <a:pPr algn="ctr">
              <a:defRPr/>
            </a:pPr>
            <a:endParaRPr lang="en-US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9220200" y="7254240"/>
            <a:ext cx="419100" cy="27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858" tIns="50929" rIns="101858" bIns="50929">
            <a:spAutoFit/>
          </a:bodyPr>
          <a:lstStyle/>
          <a:p>
            <a:pPr>
              <a:spcBef>
                <a:spcPct val="50000"/>
              </a:spcBef>
              <a:defRPr/>
            </a:pPr>
            <a:fld id="{967EE77A-491A-42FD-BE92-5124BFCD3AAC}" type="slidenum">
              <a:rPr lang="en-US" sz="1100">
                <a:latin typeface="Arial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100" dirty="0">
              <a:latin typeface="Arial" charset="0"/>
            </a:endParaRPr>
          </a:p>
        </p:txBody>
      </p:sp>
      <p:pic>
        <p:nvPicPr>
          <p:cNvPr id="8" name="Picture 5" descr="BGA-09-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2198" y="7094115"/>
            <a:ext cx="1424940" cy="595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3"/>
          </p:nvPr>
        </p:nvSpPr>
        <p:spPr>
          <a:xfrm>
            <a:off x="502920" y="949960"/>
            <a:ext cx="9052560" cy="777240"/>
          </a:xfrm>
        </p:spPr>
        <p:txBody>
          <a:bodyPr>
            <a:normAutofit/>
          </a:bodyPr>
          <a:lstStyle>
            <a:lvl1pPr marL="0" indent="0" algn="l">
              <a:buNone/>
              <a:defRPr sz="2700" i="0" baseline="0">
                <a:solidFill>
                  <a:schemeClr val="tx1"/>
                </a:solidFill>
                <a:latin typeface="LunaITC TT" pitchFamily="2" charset="0"/>
              </a:defRPr>
            </a:lvl1pPr>
            <a:lvl2pPr marL="50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5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0" y="0"/>
            <a:ext cx="502920" cy="7772400"/>
          </a:xfrm>
          <a:prstGeom prst="rect">
            <a:avLst/>
          </a:prstGeom>
          <a:solidFill>
            <a:srgbClr val="005E68"/>
          </a:solidFill>
          <a:ln w="9525">
            <a:noFill/>
            <a:miter lim="800000"/>
            <a:headEnd/>
            <a:tailEnd/>
          </a:ln>
        </p:spPr>
        <p:txBody>
          <a:bodyPr wrap="none" lIns="101858" tIns="50929" rIns="101858" bIns="50929" anchor="ctr"/>
          <a:lstStyle/>
          <a:p>
            <a:pPr algn="ctr">
              <a:defRPr/>
            </a:pPr>
            <a:endParaRPr lang="en-US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9220200" y="7254240"/>
            <a:ext cx="419100" cy="27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858" tIns="50929" rIns="101858" bIns="50929">
            <a:spAutoFit/>
          </a:bodyPr>
          <a:lstStyle/>
          <a:p>
            <a:pPr>
              <a:spcBef>
                <a:spcPct val="50000"/>
              </a:spcBef>
              <a:defRPr/>
            </a:pPr>
            <a:fld id="{967EE77A-491A-42FD-BE92-5124BFCD3AAC}" type="slidenum">
              <a:rPr lang="en-US" sz="1100">
                <a:latin typeface="Arial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100" dirty="0">
              <a:latin typeface="Arial" charset="0"/>
            </a:endParaRPr>
          </a:p>
        </p:txBody>
      </p:sp>
      <p:pic>
        <p:nvPicPr>
          <p:cNvPr id="8" name="Picture 5" descr="BGA-09-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2198" y="7094115"/>
            <a:ext cx="1424940" cy="595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3"/>
          </p:nvPr>
        </p:nvSpPr>
        <p:spPr>
          <a:xfrm>
            <a:off x="502920" y="949960"/>
            <a:ext cx="9052560" cy="777240"/>
          </a:xfrm>
        </p:spPr>
        <p:txBody>
          <a:bodyPr>
            <a:normAutofit/>
          </a:bodyPr>
          <a:lstStyle>
            <a:lvl1pPr marL="0" indent="0" algn="l">
              <a:buNone/>
              <a:defRPr sz="2700" i="0" baseline="0">
                <a:solidFill>
                  <a:schemeClr val="tx1"/>
                </a:solidFill>
                <a:latin typeface="LunaITC TT" pitchFamily="2" charset="0"/>
              </a:defRPr>
            </a:lvl1pPr>
            <a:lvl2pPr marL="50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5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0" y="0"/>
            <a:ext cx="502920" cy="7772400"/>
          </a:xfrm>
          <a:prstGeom prst="rect">
            <a:avLst/>
          </a:prstGeom>
          <a:solidFill>
            <a:srgbClr val="005E68"/>
          </a:solidFill>
          <a:ln w="9525">
            <a:noFill/>
            <a:miter lim="800000"/>
            <a:headEnd/>
            <a:tailEnd/>
          </a:ln>
        </p:spPr>
        <p:txBody>
          <a:bodyPr wrap="none" lIns="101858" tIns="50929" rIns="101858" bIns="50929" anchor="ctr"/>
          <a:lstStyle/>
          <a:p>
            <a:pPr algn="ctr">
              <a:defRPr/>
            </a:pPr>
            <a:endParaRPr lang="en-US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9220200" y="7254240"/>
            <a:ext cx="419100" cy="27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858" tIns="50929" rIns="101858" bIns="50929">
            <a:spAutoFit/>
          </a:bodyPr>
          <a:lstStyle/>
          <a:p>
            <a:pPr>
              <a:spcBef>
                <a:spcPct val="50000"/>
              </a:spcBef>
              <a:defRPr/>
            </a:pPr>
            <a:fld id="{967EE77A-491A-42FD-BE92-5124BFCD3AAC}" type="slidenum">
              <a:rPr lang="en-US" sz="1100">
                <a:latin typeface="Arial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100" dirty="0">
              <a:latin typeface="Arial" charset="0"/>
            </a:endParaRPr>
          </a:p>
        </p:txBody>
      </p:sp>
      <p:pic>
        <p:nvPicPr>
          <p:cNvPr id="8" name="Picture 5" descr="BGA-09-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2198" y="7094115"/>
            <a:ext cx="1424940" cy="595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3"/>
          </p:nvPr>
        </p:nvSpPr>
        <p:spPr>
          <a:xfrm>
            <a:off x="502920" y="949960"/>
            <a:ext cx="9052560" cy="777240"/>
          </a:xfrm>
        </p:spPr>
        <p:txBody>
          <a:bodyPr>
            <a:normAutofit/>
          </a:bodyPr>
          <a:lstStyle>
            <a:lvl1pPr marL="0" indent="0" algn="l">
              <a:buNone/>
              <a:defRPr sz="2700" i="0" baseline="0">
                <a:solidFill>
                  <a:schemeClr val="tx1"/>
                </a:solidFill>
                <a:latin typeface="LunaITC TT" pitchFamily="2" charset="0"/>
              </a:defRPr>
            </a:lvl1pPr>
            <a:lvl2pPr marL="50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5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0" y="0"/>
            <a:ext cx="502920" cy="7772400"/>
          </a:xfrm>
          <a:prstGeom prst="rect">
            <a:avLst/>
          </a:prstGeom>
          <a:solidFill>
            <a:srgbClr val="005E68"/>
          </a:solidFill>
          <a:ln w="9525">
            <a:noFill/>
            <a:miter lim="800000"/>
            <a:headEnd/>
            <a:tailEnd/>
          </a:ln>
        </p:spPr>
        <p:txBody>
          <a:bodyPr wrap="none" lIns="101858" tIns="50929" rIns="101858" bIns="50929" anchor="ctr"/>
          <a:lstStyle/>
          <a:p>
            <a:pPr algn="ctr">
              <a:defRPr/>
            </a:pPr>
            <a:endParaRPr lang="en-US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9220200" y="7254240"/>
            <a:ext cx="419100" cy="277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01858" tIns="50929" rIns="101858" bIns="50929">
            <a:spAutoFit/>
          </a:bodyPr>
          <a:lstStyle/>
          <a:p>
            <a:pPr>
              <a:spcBef>
                <a:spcPct val="50000"/>
              </a:spcBef>
              <a:defRPr/>
            </a:pPr>
            <a:fld id="{967EE77A-491A-42FD-BE92-5124BFCD3AAC}" type="slidenum">
              <a:rPr lang="en-US" sz="1100">
                <a:latin typeface="Arial" charset="0"/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100" dirty="0">
              <a:latin typeface="Arial" charset="0"/>
            </a:endParaRPr>
          </a:p>
        </p:txBody>
      </p:sp>
      <p:pic>
        <p:nvPicPr>
          <p:cNvPr id="8" name="Picture 5" descr="BGA-09-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2198" y="7094115"/>
            <a:ext cx="1424940" cy="595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3"/>
          </p:nvPr>
        </p:nvSpPr>
        <p:spPr>
          <a:xfrm>
            <a:off x="502920" y="949960"/>
            <a:ext cx="9052560" cy="777240"/>
          </a:xfrm>
        </p:spPr>
        <p:txBody>
          <a:bodyPr>
            <a:normAutofit/>
          </a:bodyPr>
          <a:lstStyle>
            <a:lvl1pPr marL="0" indent="0" algn="l">
              <a:buNone/>
              <a:defRPr sz="2700" i="0" baseline="0">
                <a:solidFill>
                  <a:schemeClr val="tx1"/>
                </a:solidFill>
                <a:latin typeface="LunaITC TT" pitchFamily="2" charset="0"/>
              </a:defRPr>
            </a:lvl1pPr>
            <a:lvl2pPr marL="50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78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6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57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43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1" y="304800"/>
            <a:ext cx="479428" cy="7239000"/>
          </a:xfrm>
        </p:spPr>
        <p:txBody>
          <a:bodyPr/>
          <a:lstStyle>
            <a:lvl1pPr algn="r"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652" y="2057401"/>
            <a:ext cx="8093075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>
                <a:solidFill>
                  <a:schemeClr val="tx1"/>
                </a:solidFill>
              </a:defRPr>
            </a:lvl1pPr>
            <a:lvl2pPr>
              <a:buFont typeface="DINMittelschrift" pitchFamily="34" charset="0"/>
              <a:buChar char="-"/>
              <a:defRPr sz="1400">
                <a:solidFill>
                  <a:schemeClr val="accent2"/>
                </a:solidFill>
              </a:defRPr>
            </a:lvl2pPr>
            <a:lvl3pPr>
              <a:buFont typeface="Arial" pitchFamily="34" charset="0"/>
              <a:buChar char="•"/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06717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5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5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16918743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TEXT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510423" y="304800"/>
            <a:ext cx="539750" cy="7239000"/>
          </a:xfrm>
        </p:spPr>
        <p:txBody>
          <a:bodyPr anchor="b"/>
          <a:lstStyle>
            <a:lvl1pPr algn="r"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7" y="1828803"/>
            <a:ext cx="6035675" cy="3529013"/>
          </a:xfrm>
        </p:spPr>
        <p:txBody>
          <a:bodyPr/>
          <a:lstStyle>
            <a:lvl1pPr marL="0" indent="0">
              <a:buNone/>
              <a:defRPr sz="3200"/>
            </a:lvl1pPr>
            <a:lvl2pPr marL="457093" indent="0">
              <a:buNone/>
              <a:defRPr sz="2800"/>
            </a:lvl2pPr>
            <a:lvl3pPr marL="914187" indent="0">
              <a:buNone/>
              <a:defRPr sz="2500"/>
            </a:lvl3pPr>
            <a:lvl4pPr marL="1371279" indent="0">
              <a:buNone/>
              <a:defRPr sz="2000"/>
            </a:lvl4pPr>
            <a:lvl5pPr marL="1828372" indent="0">
              <a:buNone/>
              <a:defRPr sz="2000"/>
            </a:lvl5pPr>
            <a:lvl6pPr marL="2285465" indent="0">
              <a:buNone/>
              <a:defRPr sz="2000"/>
            </a:lvl6pPr>
            <a:lvl7pPr marL="2742560" indent="0">
              <a:buNone/>
              <a:defRPr sz="2000"/>
            </a:lvl7pPr>
            <a:lvl8pPr marL="3199651" indent="0">
              <a:buNone/>
              <a:defRPr sz="2000"/>
            </a:lvl8pPr>
            <a:lvl9pPr marL="3656744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7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093" indent="0">
              <a:buNone/>
              <a:defRPr sz="1200"/>
            </a:lvl2pPr>
            <a:lvl3pPr marL="914187" indent="0">
              <a:buNone/>
              <a:defRPr sz="1000"/>
            </a:lvl3pPr>
            <a:lvl4pPr marL="1371279" indent="0">
              <a:buNone/>
              <a:defRPr sz="900"/>
            </a:lvl4pPr>
            <a:lvl5pPr marL="1828372" indent="0">
              <a:buNone/>
              <a:defRPr sz="900"/>
            </a:lvl5pPr>
            <a:lvl6pPr marL="2285465" indent="0">
              <a:buNone/>
              <a:defRPr sz="900"/>
            </a:lvl6pPr>
            <a:lvl7pPr marL="2742560" indent="0">
              <a:buNone/>
              <a:defRPr sz="900"/>
            </a:lvl7pPr>
            <a:lvl8pPr marL="3199651" indent="0">
              <a:buNone/>
              <a:defRPr sz="900"/>
            </a:lvl8pPr>
            <a:lvl9pPr marL="3656744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553624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WO COLUMNS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7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7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SLIDE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1" y="304800"/>
            <a:ext cx="479428" cy="7239000"/>
          </a:xfrm>
        </p:spPr>
        <p:txBody>
          <a:bodyPr/>
          <a:lstStyle>
            <a:lvl1pPr algn="r">
              <a:defRPr sz="360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0652" y="2057401"/>
            <a:ext cx="8093075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>
                <a:solidFill>
                  <a:schemeClr val="tx1"/>
                </a:solidFill>
              </a:defRPr>
            </a:lvl1pPr>
            <a:lvl2pPr>
              <a:buFont typeface="DINMittelschrift" pitchFamily="34" charset="0"/>
              <a:buChar char="-"/>
              <a:defRPr sz="1400">
                <a:solidFill>
                  <a:schemeClr val="accent2"/>
                </a:solidFill>
              </a:defRPr>
            </a:lvl2pPr>
            <a:lvl3pPr>
              <a:buFont typeface="Arial" pitchFamily="34" charset="0"/>
              <a:buChar char="•"/>
              <a:defRPr sz="12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2881560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434975" y="304798"/>
            <a:ext cx="479425" cy="7315202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125" y="2057401"/>
            <a:ext cx="3970338" cy="4664075"/>
          </a:xfrm>
        </p:spPr>
        <p:txBody>
          <a:bodyPr/>
          <a:lstStyle>
            <a:lvl1pPr>
              <a:spcAft>
                <a:spcPts val="599"/>
              </a:spcAft>
              <a:buFont typeface="DINMittelschrift" pitchFamily="34" charset="0"/>
              <a:buChar char=" "/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30865" y="2057401"/>
            <a:ext cx="3970337" cy="4664075"/>
          </a:xfrm>
        </p:spPr>
        <p:txBody>
          <a:bodyPr/>
          <a:lstStyle>
            <a:lvl1pPr>
              <a:spcAft>
                <a:spcPts val="599"/>
              </a:spcAft>
              <a:defRPr sz="1800"/>
            </a:lvl1pPr>
            <a:lvl2pPr>
              <a:buFont typeface="DINMittelschrift" pitchFamily="34" charset="0"/>
              <a:buChar char="-"/>
              <a:defRPr sz="1400"/>
            </a:lvl2pPr>
            <a:lvl3pPr>
              <a:buFont typeface="Arial" pitchFamily="34" charset="0"/>
              <a:buChar char="•"/>
              <a:defRPr sz="1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33909496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&amp; TEXT WITHOU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 rot="10800000">
            <a:off x="510423" y="304800"/>
            <a:ext cx="539750" cy="7239000"/>
          </a:xfrm>
        </p:spPr>
        <p:txBody>
          <a:bodyPr anchor="b"/>
          <a:lstStyle>
            <a:lvl1pPr algn="r">
              <a:defRPr sz="36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7" y="1828803"/>
            <a:ext cx="6035675" cy="3529013"/>
          </a:xfrm>
        </p:spPr>
        <p:txBody>
          <a:bodyPr/>
          <a:lstStyle>
            <a:lvl1pPr marL="0" indent="0">
              <a:buNone/>
              <a:defRPr sz="3200"/>
            </a:lvl1pPr>
            <a:lvl2pPr marL="457093" indent="0">
              <a:buNone/>
              <a:defRPr sz="2800"/>
            </a:lvl2pPr>
            <a:lvl3pPr marL="914187" indent="0">
              <a:buNone/>
              <a:defRPr sz="2500"/>
            </a:lvl3pPr>
            <a:lvl4pPr marL="1371279" indent="0">
              <a:buNone/>
              <a:defRPr sz="2000"/>
            </a:lvl4pPr>
            <a:lvl5pPr marL="1828372" indent="0">
              <a:buNone/>
              <a:defRPr sz="2000"/>
            </a:lvl5pPr>
            <a:lvl6pPr marL="2285465" indent="0">
              <a:buNone/>
              <a:defRPr sz="2000"/>
            </a:lvl6pPr>
            <a:lvl7pPr marL="2742560" indent="0">
              <a:buNone/>
              <a:defRPr sz="2000"/>
            </a:lvl7pPr>
            <a:lvl8pPr marL="3199651" indent="0">
              <a:buNone/>
              <a:defRPr sz="2000"/>
            </a:lvl8pPr>
            <a:lvl9pPr marL="3656744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7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093" indent="0">
              <a:buNone/>
              <a:defRPr sz="1200"/>
            </a:lvl2pPr>
            <a:lvl3pPr marL="914187" indent="0">
              <a:buNone/>
              <a:defRPr sz="1000"/>
            </a:lvl3pPr>
            <a:lvl4pPr marL="1371279" indent="0">
              <a:buNone/>
              <a:defRPr sz="900"/>
            </a:lvl4pPr>
            <a:lvl5pPr marL="1828372" indent="0">
              <a:buNone/>
              <a:defRPr sz="900"/>
            </a:lvl5pPr>
            <a:lvl6pPr marL="2285465" indent="0">
              <a:buNone/>
              <a:defRPr sz="900"/>
            </a:lvl6pPr>
            <a:lvl7pPr marL="2742560" indent="0">
              <a:buNone/>
              <a:defRPr sz="900"/>
            </a:lvl7pPr>
            <a:lvl8pPr marL="3199651" indent="0">
              <a:buNone/>
              <a:defRPr sz="900"/>
            </a:lvl8pPr>
            <a:lvl9pPr marL="3656744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838200"/>
            <a:ext cx="7924800" cy="533400"/>
          </a:xfrm>
        </p:spPr>
        <p:txBody>
          <a:bodyPr/>
          <a:lstStyle>
            <a:lvl1pPr>
              <a:buNone/>
              <a:defRPr sz="25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313660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Relationship Id="rId9" Type="http://schemas.openxmlformats.org/officeDocument/2006/relationships/image" Target="../media/image2.jpe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slideLayout" Target="../slideLayouts/slideLayout79.xml"/><Relationship Id="rId18" Type="http://schemas.openxmlformats.org/officeDocument/2006/relationships/slideLayout" Target="../slideLayouts/slideLayout84.xml"/><Relationship Id="rId3" Type="http://schemas.openxmlformats.org/officeDocument/2006/relationships/slideLayout" Target="../slideLayouts/slideLayout69.xml"/><Relationship Id="rId21" Type="http://schemas.openxmlformats.org/officeDocument/2006/relationships/theme" Target="../theme/theme7.xml"/><Relationship Id="rId7" Type="http://schemas.openxmlformats.org/officeDocument/2006/relationships/slideLayout" Target="../slideLayouts/slideLayout73.xml"/><Relationship Id="rId12" Type="http://schemas.openxmlformats.org/officeDocument/2006/relationships/slideLayout" Target="../slideLayouts/slideLayout78.xml"/><Relationship Id="rId17" Type="http://schemas.openxmlformats.org/officeDocument/2006/relationships/slideLayout" Target="../slideLayouts/slideLayout83.xml"/><Relationship Id="rId2" Type="http://schemas.openxmlformats.org/officeDocument/2006/relationships/slideLayout" Target="../slideLayouts/slideLayout68.xml"/><Relationship Id="rId16" Type="http://schemas.openxmlformats.org/officeDocument/2006/relationships/slideLayout" Target="../slideLayouts/slideLayout82.xml"/><Relationship Id="rId20" Type="http://schemas.openxmlformats.org/officeDocument/2006/relationships/slideLayout" Target="../slideLayouts/slideLayout86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slideLayout" Target="../slideLayouts/slideLayout81.xml"/><Relationship Id="rId10" Type="http://schemas.openxmlformats.org/officeDocument/2006/relationships/slideLayout" Target="../slideLayouts/slideLayout76.xml"/><Relationship Id="rId19" Type="http://schemas.openxmlformats.org/officeDocument/2006/relationships/slideLayout" Target="../slideLayouts/slideLayout85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slideLayout" Target="../slideLayouts/slideLayout80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9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2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8129" y="2057401"/>
            <a:ext cx="809307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5" tIns="50917" rIns="101835" bIns="50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 bwMode="auto">
          <a:xfrm rot="10800000">
            <a:off x="434977" y="304803"/>
            <a:ext cx="479425" cy="708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 lIns="101835" tIns="50917" rIns="101835" bIns="509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SECTION HEADER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417638" y="715967"/>
            <a:ext cx="0" cy="762000"/>
          </a:xfrm>
          <a:prstGeom prst="line">
            <a:avLst/>
          </a:prstGeom>
          <a:noFill/>
          <a:ln w="19050">
            <a:solidFill>
              <a:srgbClr val="CF7622"/>
            </a:solidFill>
            <a:round/>
            <a:headEnd/>
            <a:tailEnd/>
          </a:ln>
          <a:effectLst/>
        </p:spPr>
        <p:txBody>
          <a:bodyPr lIns="91398" tIns="45699" rIns="91398" bIns="45699"/>
          <a:lstStyle/>
          <a:p>
            <a:endParaRPr lang="en-US" dirty="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7620004" y="7391404"/>
            <a:ext cx="23463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8" tIns="45699" rIns="91398" bIns="45699"/>
          <a:lstStyle/>
          <a:p>
            <a:pPr algn="r" eaLnBrk="0" hangingPunct="0"/>
            <a:fld id="{3BA7F422-98B4-436B-BA4E-59865B49241C}" type="slidenum">
              <a:rPr lang="en-US" sz="800">
                <a:solidFill>
                  <a:srgbClr val="426C9D"/>
                </a:solidFill>
                <a:latin typeface="DINMittelschrift Alternate" pitchFamily="34" charset="0"/>
                <a:ea typeface="ＭＳ Ｐゴシック" pitchFamily="-96" charset="-128"/>
              </a:rPr>
              <a:pPr algn="r" eaLnBrk="0" hangingPunct="0"/>
              <a:t>‹#›</a:t>
            </a:fld>
            <a:endParaRPr lang="en-US" sz="800" dirty="0">
              <a:solidFill>
                <a:srgbClr val="426C9D"/>
              </a:solidFill>
              <a:latin typeface="DINMittelschrift Alternate" pitchFamily="34" charset="0"/>
              <a:ea typeface="ＭＳ Ｐゴシック" pitchFamily="-96" charset="-128"/>
            </a:endParaRP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942975" y="355603"/>
            <a:ext cx="8763000" cy="7010400"/>
          </a:xfrm>
          <a:prstGeom prst="rect">
            <a:avLst/>
          </a:prstGeom>
          <a:noFill/>
          <a:ln w="25400" algn="ctr">
            <a:solidFill>
              <a:srgbClr val="5387BE"/>
            </a:solidFill>
            <a:miter lim="800000"/>
            <a:headEnd/>
            <a:tailEnd/>
          </a:ln>
          <a:effectLst/>
        </p:spPr>
        <p:txBody>
          <a:bodyPr wrap="none" lIns="91398" tIns="45699" rIns="91398" bIns="45699" anchor="ctr"/>
          <a:lstStyle/>
          <a:p>
            <a:pPr algn="ctr"/>
            <a:endParaRPr lang="en-US" dirty="0"/>
          </a:p>
        </p:txBody>
      </p:sp>
      <p:pic>
        <p:nvPicPr>
          <p:cNvPr id="16401" name="Picture 17" descr="StandardPitchCover0122102"/>
          <p:cNvPicPr>
            <a:picLocks noChangeAspect="1" noChangeArrowheads="1"/>
          </p:cNvPicPr>
          <p:nvPr/>
        </p:nvPicPr>
        <p:blipFill>
          <a:blip r:embed="rId24" cstate="screen"/>
          <a:srcRect/>
          <a:stretch>
            <a:fillRect/>
          </a:stretch>
        </p:blipFill>
        <p:spPr bwMode="auto">
          <a:xfrm>
            <a:off x="7162801" y="6858002"/>
            <a:ext cx="2438400" cy="380999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  <p:sldLayoutId id="2147483776" r:id="rId17"/>
    <p:sldLayoutId id="2147483777" r:id="rId18"/>
    <p:sldLayoutId id="2147483778" r:id="rId19"/>
    <p:sldLayoutId id="2147483779" r:id="rId20"/>
    <p:sldLayoutId id="2147483780" r:id="rId21"/>
    <p:sldLayoutId id="2147483781" r:id="rId22"/>
  </p:sldLayoutIdLst>
  <p:txStyles>
    <p:titleStyle>
      <a:lvl1pPr algn="r" defTabSz="1018699" rtl="0" fontAlgn="base">
        <a:spcBef>
          <a:spcPct val="0"/>
        </a:spcBef>
        <a:spcAft>
          <a:spcPct val="0"/>
        </a:spcAft>
        <a:defRPr sz="3600">
          <a:solidFill>
            <a:schemeClr val="accent3"/>
          </a:solidFill>
          <a:latin typeface="+mj-lt"/>
          <a:ea typeface="+mj-ea"/>
          <a:cs typeface="+mj-cs"/>
        </a:defRPr>
      </a:lvl1pPr>
      <a:lvl2pPr algn="l" defTabSz="1018699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2pPr>
      <a:lvl3pPr algn="l" defTabSz="1018699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3pPr>
      <a:lvl4pPr algn="l" defTabSz="1018699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4pPr>
      <a:lvl5pPr algn="l" defTabSz="1018699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5pPr>
      <a:lvl6pPr marL="456986" algn="l" defTabSz="1018699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6pPr>
      <a:lvl7pPr marL="913973" algn="l" defTabSz="1018699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7pPr>
      <a:lvl8pPr marL="1370958" algn="l" defTabSz="1018699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8pPr>
      <a:lvl9pPr marL="1827944" algn="l" defTabSz="1018699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9pPr>
    </p:titleStyle>
    <p:bodyStyle>
      <a:lvl1pPr marL="126940" indent="-126940" algn="l" defTabSz="1018699" rtl="0" fontAlgn="base">
        <a:spcBef>
          <a:spcPct val="20000"/>
        </a:spcBef>
        <a:spcAft>
          <a:spcPct val="0"/>
        </a:spcAft>
        <a:buClr>
          <a:srgbClr val="5387BE"/>
        </a:buClr>
        <a:buSzPct val="75000"/>
        <a:buFont typeface="DINMittelschrift" pitchFamily="34" charset="0"/>
        <a:buChar char=" "/>
        <a:defRPr sz="1800">
          <a:solidFill>
            <a:srgbClr val="5387BE"/>
          </a:solidFill>
          <a:latin typeface="+mn-lt"/>
          <a:ea typeface="+mn-ea"/>
          <a:cs typeface="+mn-cs"/>
        </a:defRPr>
      </a:lvl1pPr>
      <a:lvl2pPr marL="382409" indent="-128527" algn="l" defTabSz="1018699" rtl="0" fontAlgn="base">
        <a:spcBef>
          <a:spcPct val="20000"/>
        </a:spcBef>
        <a:spcAft>
          <a:spcPct val="0"/>
        </a:spcAft>
        <a:buClr>
          <a:srgbClr val="717073"/>
        </a:buClr>
        <a:buSzPct val="75000"/>
        <a:buFont typeface="DINMittelschrift" pitchFamily="34" charset="0"/>
        <a:buChar char="-"/>
        <a:defRPr sz="1400">
          <a:solidFill>
            <a:srgbClr val="717073"/>
          </a:solidFill>
          <a:latin typeface="+mn-lt"/>
          <a:ea typeface="+mn-ea"/>
        </a:defRPr>
      </a:lvl2pPr>
      <a:lvl3pPr marL="636290" indent="-126940" algn="l" defTabSz="1018699" rtl="0" fontAlgn="base">
        <a:spcBef>
          <a:spcPct val="20000"/>
        </a:spcBef>
        <a:spcAft>
          <a:spcPct val="0"/>
        </a:spcAft>
        <a:buSzPct val="75000"/>
        <a:buFont typeface="Arial" pitchFamily="34" charset="0"/>
        <a:buChar char="•"/>
        <a:defRPr sz="1200">
          <a:solidFill>
            <a:srgbClr val="717073"/>
          </a:solidFill>
          <a:latin typeface="+mn-lt"/>
          <a:ea typeface="+mn-ea"/>
        </a:defRPr>
      </a:lvl3pPr>
      <a:lvl4pPr marL="1781930" indent="-253884" algn="l" defTabSz="1018699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Arial" charset="0"/>
          <a:ea typeface="+mn-ea"/>
        </a:defRPr>
      </a:lvl4pPr>
      <a:lvl5pPr marL="2291278" indent="-253884" algn="l" defTabSz="1018699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5pPr>
      <a:lvl6pPr marL="2748262" indent="-253884" algn="l" defTabSz="1018699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6pPr>
      <a:lvl7pPr marL="3205250" indent="-253884" algn="l" defTabSz="1018699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7pPr>
      <a:lvl8pPr marL="3662237" indent="-253884" algn="l" defTabSz="1018699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8pPr>
      <a:lvl9pPr marL="4119222" indent="-253884" algn="l" defTabSz="1018699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6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73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58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44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30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18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03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889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812925"/>
            <a:ext cx="9051925" cy="513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041F2C-AE4C-4191-92A1-63D9BAB40050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C596B-F55B-4250-AAB2-A16CC265EA2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812925"/>
            <a:ext cx="9051925" cy="513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3238" y="7204075"/>
            <a:ext cx="234632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D1138-790C-4C39-BF42-7C6570F2813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938" y="7204075"/>
            <a:ext cx="318452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838" y="7204075"/>
            <a:ext cx="2346325" cy="41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A57C5-731B-41BC-BAAE-1C53A524FB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8129" y="2057401"/>
            <a:ext cx="809307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5" tIns="50917" rIns="101835" bIns="50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Headwaters’ Preliminary Analysis </a:t>
            </a:r>
          </a:p>
          <a:p>
            <a:pPr lvl="1"/>
            <a:r>
              <a:rPr lang="en-US" dirty="0" smtClean="0"/>
              <a:t>Financing Considerations</a:t>
            </a:r>
          </a:p>
          <a:p>
            <a:pPr lvl="1"/>
            <a:r>
              <a:rPr lang="en-US" dirty="0" smtClean="0"/>
              <a:t>Capital Formation Alternative</a:t>
            </a:r>
          </a:p>
          <a:p>
            <a:pPr lvl="1"/>
            <a:r>
              <a:rPr lang="en-US" dirty="0" smtClean="0"/>
              <a:t>Initial Thoughts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Working With Headwaters</a:t>
            </a:r>
          </a:p>
          <a:p>
            <a:pPr lvl="1"/>
            <a:r>
              <a:rPr lang="en-US" dirty="0" smtClean="0"/>
              <a:t>Relevant Experience</a:t>
            </a:r>
          </a:p>
          <a:p>
            <a:pPr lvl="2"/>
            <a:r>
              <a:rPr lang="en-US" dirty="0" smtClean="0"/>
              <a:t>Special Committees</a:t>
            </a:r>
          </a:p>
          <a:p>
            <a:pPr lvl="2"/>
            <a:r>
              <a:rPr lang="en-US" dirty="0" smtClean="0"/>
              <a:t>Debt Capabilities</a:t>
            </a:r>
          </a:p>
          <a:p>
            <a:pPr lvl="2"/>
            <a:r>
              <a:rPr lang="en-US" dirty="0" smtClean="0"/>
              <a:t>Small Cap Execution</a:t>
            </a:r>
          </a:p>
          <a:p>
            <a:pPr lvl="2"/>
            <a:r>
              <a:rPr lang="en-US" dirty="0" smtClean="0"/>
              <a:t>Working with the Street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 bwMode="auto">
          <a:xfrm rot="10800000">
            <a:off x="434977" y="304803"/>
            <a:ext cx="479425" cy="708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 lIns="101835" tIns="50917" rIns="101835" bIns="509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SECTION HEADER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417638" y="715967"/>
            <a:ext cx="0" cy="762000"/>
          </a:xfrm>
          <a:prstGeom prst="line">
            <a:avLst/>
          </a:prstGeom>
          <a:noFill/>
          <a:ln w="19050">
            <a:solidFill>
              <a:srgbClr val="CF7622"/>
            </a:solidFill>
            <a:round/>
            <a:headEnd/>
            <a:tailEnd/>
          </a:ln>
          <a:effectLst/>
        </p:spPr>
        <p:txBody>
          <a:bodyPr lIns="91398" tIns="45699" rIns="91398" bIns="45699"/>
          <a:lstStyle/>
          <a:p>
            <a:endParaRPr lang="en-US" dirty="0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7620004" y="7391404"/>
            <a:ext cx="23463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8" tIns="45699" rIns="91398" bIns="45699"/>
          <a:lstStyle/>
          <a:p>
            <a:pPr algn="r" eaLnBrk="0" hangingPunct="0"/>
            <a:fld id="{3BA7F422-98B4-436B-BA4E-59865B49241C}" type="slidenum">
              <a:rPr lang="en-US" sz="800">
                <a:solidFill>
                  <a:srgbClr val="426C9D"/>
                </a:solidFill>
                <a:latin typeface="DINMittelschrift Alternate" pitchFamily="34" charset="0"/>
                <a:ea typeface="ＭＳ Ｐゴシック" pitchFamily="-96" charset="-128"/>
              </a:rPr>
              <a:pPr algn="r" eaLnBrk="0" hangingPunct="0"/>
              <a:t>‹#›</a:t>
            </a:fld>
            <a:endParaRPr lang="en-US" sz="800" dirty="0">
              <a:solidFill>
                <a:srgbClr val="426C9D"/>
              </a:solidFill>
              <a:latin typeface="DINMittelschrift Alternate" pitchFamily="34" charset="0"/>
              <a:ea typeface="ＭＳ Ｐゴシック" pitchFamily="-96" charset="-128"/>
            </a:endParaRP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942975" y="355603"/>
            <a:ext cx="8763000" cy="7010400"/>
          </a:xfrm>
          <a:prstGeom prst="rect">
            <a:avLst/>
          </a:prstGeom>
          <a:noFill/>
          <a:ln w="25400" algn="ctr">
            <a:solidFill>
              <a:srgbClr val="5387BE"/>
            </a:solidFill>
            <a:miter lim="800000"/>
            <a:headEnd/>
            <a:tailEnd/>
          </a:ln>
          <a:effectLst/>
        </p:spPr>
        <p:txBody>
          <a:bodyPr wrap="none" lIns="91398" tIns="45699" rIns="91398" bIns="45699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</p:sldLayoutIdLst>
  <p:txStyles>
    <p:titleStyle>
      <a:lvl1pPr algn="r" defTabSz="1018699" rtl="0" fontAlgn="base">
        <a:spcBef>
          <a:spcPct val="0"/>
        </a:spcBef>
        <a:spcAft>
          <a:spcPct val="0"/>
        </a:spcAft>
        <a:defRPr sz="3600">
          <a:solidFill>
            <a:schemeClr val="accent3"/>
          </a:solidFill>
          <a:latin typeface="+mj-lt"/>
          <a:ea typeface="+mj-ea"/>
          <a:cs typeface="+mj-cs"/>
        </a:defRPr>
      </a:lvl1pPr>
      <a:lvl2pPr algn="l" defTabSz="1018699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2pPr>
      <a:lvl3pPr algn="l" defTabSz="1018699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3pPr>
      <a:lvl4pPr algn="l" defTabSz="1018699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4pPr>
      <a:lvl5pPr algn="l" defTabSz="1018699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5pPr>
      <a:lvl6pPr marL="456986" algn="l" defTabSz="1018699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6pPr>
      <a:lvl7pPr marL="913973" algn="l" defTabSz="1018699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7pPr>
      <a:lvl8pPr marL="1370958" algn="l" defTabSz="1018699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8pPr>
      <a:lvl9pPr marL="1827944" algn="l" defTabSz="1018699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9pPr>
    </p:titleStyle>
    <p:bodyStyle>
      <a:lvl1pPr marL="126940" indent="-126940" algn="l" defTabSz="1018699" rtl="0" fontAlgn="base">
        <a:spcBef>
          <a:spcPct val="20000"/>
        </a:spcBef>
        <a:spcAft>
          <a:spcPct val="0"/>
        </a:spcAft>
        <a:buClr>
          <a:srgbClr val="5387BE"/>
        </a:buClr>
        <a:buSzPct val="75000"/>
        <a:buFont typeface="Times" pitchFamily="-96" charset="0"/>
        <a:buChar char="•"/>
        <a:defRPr sz="2200">
          <a:solidFill>
            <a:srgbClr val="5387BE"/>
          </a:solidFill>
          <a:latin typeface="+mn-lt"/>
          <a:ea typeface="+mn-ea"/>
          <a:cs typeface="+mn-cs"/>
        </a:defRPr>
      </a:lvl1pPr>
      <a:lvl2pPr marL="382409" indent="-128527" algn="l" defTabSz="1018699" rtl="0" fontAlgn="base">
        <a:spcBef>
          <a:spcPct val="20000"/>
        </a:spcBef>
        <a:spcAft>
          <a:spcPct val="0"/>
        </a:spcAft>
        <a:buClr>
          <a:srgbClr val="717073"/>
        </a:buClr>
        <a:buSzPct val="75000"/>
        <a:buFont typeface="Times" pitchFamily="-96" charset="0"/>
        <a:buChar char="•"/>
        <a:defRPr sz="2000">
          <a:solidFill>
            <a:srgbClr val="717073"/>
          </a:solidFill>
          <a:latin typeface="+mn-lt"/>
          <a:ea typeface="+mn-ea"/>
        </a:defRPr>
      </a:lvl2pPr>
      <a:lvl3pPr marL="636290" indent="-126940" algn="l" defTabSz="1018699" rtl="0" fontAlgn="base">
        <a:spcBef>
          <a:spcPct val="20000"/>
        </a:spcBef>
        <a:spcAft>
          <a:spcPct val="0"/>
        </a:spcAft>
        <a:buSzPct val="75000"/>
        <a:buChar char="-"/>
        <a:defRPr>
          <a:solidFill>
            <a:srgbClr val="717073"/>
          </a:solidFill>
          <a:latin typeface="+mn-lt"/>
          <a:ea typeface="+mn-ea"/>
        </a:defRPr>
      </a:lvl3pPr>
      <a:lvl4pPr marL="1781930" indent="-253884" algn="l" defTabSz="1018699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Arial" charset="0"/>
          <a:ea typeface="+mn-ea"/>
        </a:defRPr>
      </a:lvl4pPr>
      <a:lvl5pPr marL="2291278" indent="-253884" algn="l" defTabSz="1018699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5pPr>
      <a:lvl6pPr marL="2748262" indent="-253884" algn="l" defTabSz="1018699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6pPr>
      <a:lvl7pPr marL="3205250" indent="-253884" algn="l" defTabSz="1018699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7pPr>
      <a:lvl8pPr marL="3662237" indent="-253884" algn="l" defTabSz="1018699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8pPr>
      <a:lvl9pPr marL="4119222" indent="-253884" algn="l" defTabSz="1018699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6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73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58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44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30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18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03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889" algn="l" defTabSz="91397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50" name="Picture 2" descr="StandardPitchCover0122102"/>
          <p:cNvPicPr>
            <a:picLocks noChangeAspect="1" noChangeArrowheads="1"/>
          </p:cNvPicPr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0" y="0"/>
            <a:ext cx="10059988" cy="7773988"/>
          </a:xfrm>
          <a:prstGeom prst="rect">
            <a:avLst/>
          </a:prstGeom>
          <a:noFill/>
        </p:spPr>
      </p:pic>
      <p:sp>
        <p:nvSpPr>
          <p:cNvPr id="130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25578" y="457200"/>
            <a:ext cx="8129589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35" tIns="50917" rIns="101835" bIns="509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0052" name="Line 4"/>
          <p:cNvSpPr>
            <a:spLocks noChangeShapeType="1"/>
          </p:cNvSpPr>
          <p:nvPr/>
        </p:nvSpPr>
        <p:spPr bwMode="auto">
          <a:xfrm>
            <a:off x="1417638" y="715967"/>
            <a:ext cx="0" cy="762000"/>
          </a:xfrm>
          <a:prstGeom prst="line">
            <a:avLst/>
          </a:prstGeom>
          <a:noFill/>
          <a:ln w="19050">
            <a:solidFill>
              <a:srgbClr val="CF7622"/>
            </a:solidFill>
            <a:round/>
            <a:headEnd/>
            <a:tailEnd/>
          </a:ln>
          <a:effectLst/>
        </p:spPr>
        <p:txBody>
          <a:bodyPr lIns="91398" tIns="45699" rIns="91398" bIns="45699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7620004" y="7391404"/>
            <a:ext cx="23463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398" tIns="45699" rIns="91398" bIns="45699">
            <a:prstTxWarp prst="textNoShape">
              <a:avLst/>
            </a:prstTxWarp>
          </a:bodyPr>
          <a:lstStyle/>
          <a:p>
            <a:pPr algn="r" eaLnBrk="0" hangingPunct="0"/>
            <a:fld id="{AA4B85DA-6EA1-4169-8C06-8D5EACD666BC}" type="slidenum">
              <a:rPr lang="en-US" sz="1000">
                <a:solidFill>
                  <a:srgbClr val="426C9D"/>
                </a:solidFill>
              </a:rPr>
              <a:pPr algn="r" eaLnBrk="0" hangingPunct="0"/>
              <a:t>‹#›</a:t>
            </a:fld>
            <a:endParaRPr lang="en-US" sz="1400" dirty="0">
              <a:solidFill>
                <a:srgbClr val="426C9D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</p:sldLayoutIdLst>
  <p:txStyles>
    <p:titleStyle>
      <a:lvl1pPr algn="l" defTabSz="1018699" rtl="0" fontAlgn="base">
        <a:spcBef>
          <a:spcPct val="0"/>
        </a:spcBef>
        <a:spcAft>
          <a:spcPct val="0"/>
        </a:spcAft>
        <a:defRPr sz="5600">
          <a:solidFill>
            <a:schemeClr val="bg2"/>
          </a:solidFill>
          <a:latin typeface="+mj-lt"/>
          <a:ea typeface="+mj-ea"/>
          <a:cs typeface="+mj-cs"/>
        </a:defRPr>
      </a:lvl1pPr>
      <a:lvl2pPr algn="l" defTabSz="1018699" rtl="0" fontAlgn="base">
        <a:spcBef>
          <a:spcPct val="0"/>
        </a:spcBef>
        <a:spcAft>
          <a:spcPct val="0"/>
        </a:spcAft>
        <a:defRPr sz="5600">
          <a:solidFill>
            <a:schemeClr val="bg2"/>
          </a:solidFill>
          <a:latin typeface="DINMittelschrift Alternate" charset="0"/>
        </a:defRPr>
      </a:lvl2pPr>
      <a:lvl3pPr algn="l" defTabSz="1018699" rtl="0" fontAlgn="base">
        <a:spcBef>
          <a:spcPct val="0"/>
        </a:spcBef>
        <a:spcAft>
          <a:spcPct val="0"/>
        </a:spcAft>
        <a:defRPr sz="5600">
          <a:solidFill>
            <a:schemeClr val="bg2"/>
          </a:solidFill>
          <a:latin typeface="DINMittelschrift Alternate" charset="0"/>
        </a:defRPr>
      </a:lvl3pPr>
      <a:lvl4pPr algn="l" defTabSz="1018699" rtl="0" fontAlgn="base">
        <a:spcBef>
          <a:spcPct val="0"/>
        </a:spcBef>
        <a:spcAft>
          <a:spcPct val="0"/>
        </a:spcAft>
        <a:defRPr sz="5600">
          <a:solidFill>
            <a:schemeClr val="bg2"/>
          </a:solidFill>
          <a:latin typeface="DINMittelschrift Alternate" charset="0"/>
        </a:defRPr>
      </a:lvl4pPr>
      <a:lvl5pPr algn="l" defTabSz="1018699" rtl="0" fontAlgn="base">
        <a:spcBef>
          <a:spcPct val="0"/>
        </a:spcBef>
        <a:spcAft>
          <a:spcPct val="0"/>
        </a:spcAft>
        <a:defRPr sz="5600">
          <a:solidFill>
            <a:schemeClr val="bg2"/>
          </a:solidFill>
          <a:latin typeface="DINMittelschrift Alternate" charset="0"/>
        </a:defRPr>
      </a:lvl5pPr>
      <a:lvl6pPr marL="456986" algn="l" defTabSz="1018699" rtl="0" fontAlgn="base">
        <a:spcBef>
          <a:spcPct val="0"/>
        </a:spcBef>
        <a:spcAft>
          <a:spcPct val="0"/>
        </a:spcAft>
        <a:defRPr sz="5600">
          <a:solidFill>
            <a:schemeClr val="bg2"/>
          </a:solidFill>
          <a:latin typeface="DINMittelschrift Alternate" charset="0"/>
        </a:defRPr>
      </a:lvl6pPr>
      <a:lvl7pPr marL="913973" algn="l" defTabSz="1018699" rtl="0" fontAlgn="base">
        <a:spcBef>
          <a:spcPct val="0"/>
        </a:spcBef>
        <a:spcAft>
          <a:spcPct val="0"/>
        </a:spcAft>
        <a:defRPr sz="5600">
          <a:solidFill>
            <a:schemeClr val="bg2"/>
          </a:solidFill>
          <a:latin typeface="DINMittelschrift Alternate" charset="0"/>
        </a:defRPr>
      </a:lvl7pPr>
      <a:lvl8pPr marL="1370958" algn="l" defTabSz="1018699" rtl="0" fontAlgn="base">
        <a:spcBef>
          <a:spcPct val="0"/>
        </a:spcBef>
        <a:spcAft>
          <a:spcPct val="0"/>
        </a:spcAft>
        <a:defRPr sz="5600">
          <a:solidFill>
            <a:schemeClr val="bg2"/>
          </a:solidFill>
          <a:latin typeface="DINMittelschrift Alternate" charset="0"/>
        </a:defRPr>
      </a:lvl8pPr>
      <a:lvl9pPr marL="1827944" algn="l" defTabSz="1018699" rtl="0" fontAlgn="base">
        <a:spcBef>
          <a:spcPct val="0"/>
        </a:spcBef>
        <a:spcAft>
          <a:spcPct val="0"/>
        </a:spcAft>
        <a:defRPr sz="5600">
          <a:solidFill>
            <a:schemeClr val="bg2"/>
          </a:solidFill>
          <a:latin typeface="DINMittelschrift Alternate" charset="0"/>
        </a:defRPr>
      </a:lvl9pPr>
    </p:titleStyle>
    <p:bodyStyle>
      <a:lvl1pPr marL="382409" indent="-382409" algn="l" defTabSz="1018699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5387BE"/>
          </a:solidFill>
          <a:latin typeface="+mn-lt"/>
          <a:ea typeface="+mn-ea"/>
          <a:cs typeface="+mn-cs"/>
        </a:defRPr>
      </a:lvl1pPr>
      <a:lvl2pPr marL="826702" indent="-317352" algn="l" defTabSz="1018699" rtl="0" fontAlgn="base">
        <a:spcBef>
          <a:spcPct val="20000"/>
        </a:spcBef>
        <a:spcAft>
          <a:spcPct val="0"/>
        </a:spcAft>
        <a:buChar char="–"/>
        <a:defRPr>
          <a:solidFill>
            <a:schemeClr val="bg2"/>
          </a:solidFill>
          <a:latin typeface="+mn-lt"/>
          <a:ea typeface="ＭＳ Ｐゴシック" pitchFamily="84" charset="-128"/>
        </a:defRPr>
      </a:lvl2pPr>
      <a:lvl3pPr marL="1272580" indent="-253884" algn="l" defTabSz="1018699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pitchFamily="84" charset="-128"/>
        </a:defRPr>
      </a:lvl3pPr>
      <a:lvl4pPr marL="1781930" indent="-253884" algn="l" defTabSz="1018699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pitchFamily="84" charset="-128"/>
        </a:defRPr>
      </a:lvl4pPr>
      <a:lvl5pPr marL="2291278" indent="-253884" algn="l" defTabSz="1018699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84" charset="-128"/>
        </a:defRPr>
      </a:lvl5pPr>
      <a:lvl6pPr marL="2748262" indent="-253884" algn="l" defTabSz="1018699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84" charset="-128"/>
        </a:defRPr>
      </a:lvl6pPr>
      <a:lvl7pPr marL="3205250" indent="-253884" algn="l" defTabSz="1018699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84" charset="-128"/>
        </a:defRPr>
      </a:lvl7pPr>
      <a:lvl8pPr marL="3662237" indent="-253884" algn="l" defTabSz="1018699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84" charset="-128"/>
        </a:defRPr>
      </a:lvl8pPr>
      <a:lvl9pPr marL="4119222" indent="-253884" algn="l" defTabSz="1018699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84" charset="-128"/>
        </a:defRPr>
      </a:lvl9pPr>
    </p:bodyStyle>
    <p:otherStyle>
      <a:defPPr>
        <a:defRPr lang="en-US"/>
      </a:defPPr>
      <a:lvl1pPr marL="0" algn="l" defTabSz="4569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86" algn="l" defTabSz="4569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973" algn="l" defTabSz="4569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58" algn="l" defTabSz="4569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944" algn="l" defTabSz="4569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930" algn="l" defTabSz="4569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918" algn="l" defTabSz="4569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903" algn="l" defTabSz="4569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889" algn="l" defTabSz="45698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3241" y="311150"/>
            <a:ext cx="9051925" cy="1295400"/>
          </a:xfrm>
          <a:prstGeom prst="rect">
            <a:avLst/>
          </a:prstGeom>
        </p:spPr>
        <p:txBody>
          <a:bodyPr vert="horz" lIns="91408" tIns="45704" rIns="91408" bIns="4570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41" y="1812928"/>
            <a:ext cx="9051925" cy="5130799"/>
          </a:xfrm>
          <a:prstGeom prst="rect">
            <a:avLst/>
          </a:prstGeom>
        </p:spPr>
        <p:txBody>
          <a:bodyPr vert="horz" lIns="91408" tIns="45704" rIns="91408" bIns="4570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3241" y="7204075"/>
            <a:ext cx="2346325" cy="414338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192E08-A83D-4362-AFE6-A6AC231EE917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941" y="7204075"/>
            <a:ext cx="3184525" cy="414338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841" y="7204075"/>
            <a:ext cx="2346325" cy="414338"/>
          </a:xfrm>
          <a:prstGeom prst="rect">
            <a:avLst/>
          </a:prstGeom>
        </p:spPr>
        <p:txBody>
          <a:bodyPr vert="horz" lIns="91408" tIns="45704" rIns="91408" bIns="45704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E5050-1F82-47E3-A8F7-3BB4826922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080" rtl="0" eaLnBrk="1" latinLnBrk="0" hangingPunct="1"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779" indent="-342779" algn="l" defTabSz="91408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689" indent="-285650" algn="l" defTabSz="91408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99" indent="-228520" algn="l" defTabSz="914080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638" indent="-228520" algn="l" defTabSz="91408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678" indent="-228520" algn="l" defTabSz="91408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718" indent="-228520" algn="l" defTabSz="9140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758" indent="-228520" algn="l" defTabSz="9140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800" indent="-228520" algn="l" defTabSz="9140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837" indent="-228520" algn="l" defTabSz="91408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0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39" algn="l" defTabSz="9140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80" algn="l" defTabSz="9140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19" algn="l" defTabSz="9140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58" algn="l" defTabSz="9140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97" algn="l" defTabSz="9140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239" algn="l" defTabSz="9140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77" algn="l" defTabSz="9140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16" algn="l" defTabSz="91408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3240" y="311150"/>
            <a:ext cx="9051925" cy="1295400"/>
          </a:xfrm>
          <a:prstGeom prst="rect">
            <a:avLst/>
          </a:prstGeom>
        </p:spPr>
        <p:txBody>
          <a:bodyPr vert="horz" lIns="91418" tIns="45710" rIns="91418" bIns="4571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40" y="1812927"/>
            <a:ext cx="9051925" cy="5130799"/>
          </a:xfrm>
          <a:prstGeom prst="rect">
            <a:avLst/>
          </a:prstGeom>
        </p:spPr>
        <p:txBody>
          <a:bodyPr vert="horz" lIns="91418" tIns="45710" rIns="91418" bIns="4571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3240" y="7204075"/>
            <a:ext cx="2346325" cy="414338"/>
          </a:xfrm>
          <a:prstGeom prst="rect">
            <a:avLst/>
          </a:prstGeom>
        </p:spPr>
        <p:txBody>
          <a:bodyPr vert="horz" lIns="91418" tIns="45710" rIns="91418" bIns="4571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512A17-08F8-422D-A214-9311E7D7209E}" type="datetimeFigureOut">
              <a:rPr lang="en-US" smtClean="0"/>
              <a:pPr/>
              <a:t>12/23/2014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940" y="7204075"/>
            <a:ext cx="3184525" cy="414338"/>
          </a:xfrm>
          <a:prstGeom prst="rect">
            <a:avLst/>
          </a:prstGeom>
        </p:spPr>
        <p:txBody>
          <a:bodyPr vert="horz" lIns="91418" tIns="45710" rIns="91418" bIns="4571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840" y="7204075"/>
            <a:ext cx="2346325" cy="414338"/>
          </a:xfrm>
          <a:prstGeom prst="rect">
            <a:avLst/>
          </a:prstGeom>
        </p:spPr>
        <p:txBody>
          <a:bodyPr vert="horz" lIns="91418" tIns="45710" rIns="91418" bIns="4571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75C43-476D-4F7C-82DF-98E92692415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0058400" cy="777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14" r:id="rId18"/>
    <p:sldLayoutId id="2147483715" r:id="rId19"/>
    <p:sldLayoutId id="2147483716" r:id="rId20"/>
  </p:sldLayoutIdLst>
  <p:txStyles>
    <p:titleStyle>
      <a:lvl1pPr algn="ctr" defTabSz="914187" rtl="0" eaLnBrk="1" latinLnBrk="0" hangingPunct="1">
        <a:spcBef>
          <a:spcPct val="0"/>
        </a:spcBef>
        <a:buNone/>
        <a:defRPr sz="4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19" indent="-342819" algn="l" defTabSz="91418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76" indent="-285683" algn="l" defTabSz="91418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32" indent="-228547" algn="l" defTabSz="91418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25" indent="-228547" algn="l" defTabSz="9141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19" indent="-228547" algn="l" defTabSz="9141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12" indent="-228547" algn="l" defTabSz="91418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05" indent="-228547" algn="l" defTabSz="91418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200" indent="-228547" algn="l" defTabSz="91418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91" indent="-228547" algn="l" defTabSz="91418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3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7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9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72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65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0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51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44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8127" y="2057401"/>
            <a:ext cx="809307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Headwaters’ Preliminary Analysis </a:t>
            </a:r>
          </a:p>
          <a:p>
            <a:pPr lvl="1"/>
            <a:r>
              <a:rPr lang="en-US" dirty="0" smtClean="0"/>
              <a:t>Financing Considerations</a:t>
            </a:r>
          </a:p>
          <a:p>
            <a:pPr lvl="1"/>
            <a:r>
              <a:rPr lang="en-US" dirty="0" smtClean="0"/>
              <a:t>Capital Formation Alternative</a:t>
            </a:r>
          </a:p>
          <a:p>
            <a:pPr lvl="1"/>
            <a:r>
              <a:rPr lang="en-US" dirty="0" smtClean="0"/>
              <a:t>Initial Thoughts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Working With Headwaters</a:t>
            </a:r>
          </a:p>
          <a:p>
            <a:pPr lvl="1"/>
            <a:r>
              <a:rPr lang="en-US" dirty="0" smtClean="0"/>
              <a:t>Relevant Experience</a:t>
            </a:r>
          </a:p>
          <a:p>
            <a:pPr lvl="2"/>
            <a:r>
              <a:rPr lang="en-US" dirty="0" smtClean="0"/>
              <a:t>Special Committees</a:t>
            </a:r>
          </a:p>
          <a:p>
            <a:pPr lvl="2"/>
            <a:r>
              <a:rPr lang="en-US" dirty="0" smtClean="0"/>
              <a:t>Debt Capabilities</a:t>
            </a:r>
          </a:p>
          <a:p>
            <a:pPr lvl="2"/>
            <a:r>
              <a:rPr lang="en-US" dirty="0" smtClean="0"/>
              <a:t>Small Cap Execution</a:t>
            </a:r>
          </a:p>
          <a:p>
            <a:pPr lvl="2"/>
            <a:r>
              <a:rPr lang="en-US" dirty="0" smtClean="0"/>
              <a:t>Working with the Street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 bwMode="auto">
          <a:xfrm rot="10800000">
            <a:off x="434975" y="304800"/>
            <a:ext cx="479425" cy="708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 lIns="101858" tIns="50929" rIns="101858" bIns="509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SECTION HEADER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417638" y="715965"/>
            <a:ext cx="0" cy="762000"/>
          </a:xfrm>
          <a:prstGeom prst="line">
            <a:avLst/>
          </a:prstGeom>
          <a:noFill/>
          <a:ln w="19050">
            <a:solidFill>
              <a:srgbClr val="CF7622"/>
            </a:solidFill>
            <a:round/>
            <a:headEnd/>
            <a:tailEnd/>
          </a:ln>
          <a:effectLst/>
        </p:spPr>
        <p:txBody>
          <a:bodyPr lIns="91418" tIns="45710" rIns="91418" bIns="45710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7620002" y="7391402"/>
            <a:ext cx="23463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18" tIns="45710" rIns="91418" bIns="45710"/>
          <a:lstStyle/>
          <a:p>
            <a:pPr algn="r" eaLnBrk="0" hangingPunct="0"/>
            <a:fld id="{3BA7F422-98B4-436B-BA4E-59865B49241C}" type="slidenum">
              <a:rPr lang="en-US" sz="800">
                <a:solidFill>
                  <a:srgbClr val="426C9D"/>
                </a:solidFill>
                <a:latin typeface="DINMittelschrift Alternate" pitchFamily="34" charset="0"/>
              </a:rPr>
              <a:pPr algn="r" eaLnBrk="0" hangingPunct="0"/>
              <a:t>‹#›</a:t>
            </a:fld>
            <a:endParaRPr lang="en-US" sz="800" dirty="0">
              <a:solidFill>
                <a:srgbClr val="426C9D"/>
              </a:solidFill>
              <a:latin typeface="DINMittelschrift Alternate" pitchFamily="34" charset="0"/>
            </a:endParaRP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942975" y="355602"/>
            <a:ext cx="8763000" cy="7010400"/>
          </a:xfrm>
          <a:prstGeom prst="rect">
            <a:avLst/>
          </a:prstGeom>
          <a:noFill/>
          <a:ln w="25400" algn="ctr">
            <a:solidFill>
              <a:srgbClr val="5387BE"/>
            </a:solidFill>
            <a:miter lim="800000"/>
            <a:headEnd/>
            <a:tailEnd/>
          </a:ln>
          <a:effectLst/>
        </p:spPr>
        <p:txBody>
          <a:bodyPr wrap="none" lIns="91418" tIns="45710" rIns="91418" bIns="4571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7814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</p:sldLayoutIdLst>
  <p:txStyles>
    <p:titleStyle>
      <a:lvl1pPr algn="r" defTabSz="1018937" rtl="0" fontAlgn="base">
        <a:spcBef>
          <a:spcPct val="0"/>
        </a:spcBef>
        <a:spcAft>
          <a:spcPct val="0"/>
        </a:spcAft>
        <a:defRPr sz="3600">
          <a:solidFill>
            <a:schemeClr val="accent3"/>
          </a:solidFill>
          <a:latin typeface="+mj-lt"/>
          <a:ea typeface="+mj-ea"/>
          <a:cs typeface="+mj-cs"/>
        </a:defRPr>
      </a:lvl1pPr>
      <a:lvl2pPr algn="l" defTabSz="1018937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2pPr>
      <a:lvl3pPr algn="l" defTabSz="1018937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3pPr>
      <a:lvl4pPr algn="l" defTabSz="1018937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4pPr>
      <a:lvl5pPr algn="l" defTabSz="1018937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5pPr>
      <a:lvl6pPr marL="457093" algn="l" defTabSz="1018937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6pPr>
      <a:lvl7pPr marL="914187" algn="l" defTabSz="1018937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7pPr>
      <a:lvl8pPr marL="1371279" algn="l" defTabSz="1018937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8pPr>
      <a:lvl9pPr marL="1828372" algn="l" defTabSz="1018937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9pPr>
    </p:titleStyle>
    <p:bodyStyle>
      <a:lvl1pPr marL="126970" indent="-126970" algn="l" defTabSz="1018937" rtl="0" fontAlgn="base">
        <a:spcBef>
          <a:spcPct val="20000"/>
        </a:spcBef>
        <a:spcAft>
          <a:spcPct val="0"/>
        </a:spcAft>
        <a:buClr>
          <a:srgbClr val="5387BE"/>
        </a:buClr>
        <a:buSzPct val="75000"/>
        <a:buFont typeface="Times" pitchFamily="-96" charset="0"/>
        <a:buChar char="•"/>
        <a:defRPr sz="2200">
          <a:solidFill>
            <a:srgbClr val="5387BE"/>
          </a:solidFill>
          <a:latin typeface="+mn-lt"/>
          <a:ea typeface="+mn-ea"/>
          <a:cs typeface="+mn-cs"/>
        </a:defRPr>
      </a:lvl1pPr>
      <a:lvl2pPr marL="382498" indent="-128558" algn="l" defTabSz="1018937" rtl="0" fontAlgn="base">
        <a:spcBef>
          <a:spcPct val="20000"/>
        </a:spcBef>
        <a:spcAft>
          <a:spcPct val="0"/>
        </a:spcAft>
        <a:buClr>
          <a:srgbClr val="717073"/>
        </a:buClr>
        <a:buSzPct val="75000"/>
        <a:buFont typeface="Times" pitchFamily="-96" charset="0"/>
        <a:buChar char="•"/>
        <a:defRPr sz="2000">
          <a:solidFill>
            <a:srgbClr val="717073"/>
          </a:solidFill>
          <a:latin typeface="+mn-lt"/>
          <a:ea typeface="+mn-ea"/>
        </a:defRPr>
      </a:lvl2pPr>
      <a:lvl3pPr marL="636439" indent="-126970" algn="l" defTabSz="1018937" rtl="0" fontAlgn="base">
        <a:spcBef>
          <a:spcPct val="20000"/>
        </a:spcBef>
        <a:spcAft>
          <a:spcPct val="0"/>
        </a:spcAft>
        <a:buSzPct val="75000"/>
        <a:buChar char="-"/>
        <a:defRPr>
          <a:solidFill>
            <a:srgbClr val="717073"/>
          </a:solidFill>
          <a:latin typeface="+mn-lt"/>
          <a:ea typeface="+mn-ea"/>
        </a:defRPr>
      </a:lvl3pPr>
      <a:lvl4pPr marL="1782347" indent="-253942" algn="l" defTabSz="1018937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Arial" charset="0"/>
          <a:ea typeface="+mn-ea"/>
        </a:defRPr>
      </a:lvl4pPr>
      <a:lvl5pPr marL="2291814" indent="-253942" algn="l" defTabSz="1018937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5pPr>
      <a:lvl6pPr marL="2748906" indent="-253942" algn="l" defTabSz="1018937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6pPr>
      <a:lvl7pPr marL="3206000" indent="-253942" algn="l" defTabSz="1018937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7pPr>
      <a:lvl8pPr marL="3663094" indent="-253942" algn="l" defTabSz="1018937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8pPr>
      <a:lvl9pPr marL="4120186" indent="-253942" algn="l" defTabSz="1018937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3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7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9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72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65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0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51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44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8127" y="2057401"/>
            <a:ext cx="809307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Headwaters’ Preliminary Analysis </a:t>
            </a:r>
          </a:p>
          <a:p>
            <a:pPr lvl="1"/>
            <a:r>
              <a:rPr lang="en-US" dirty="0" smtClean="0"/>
              <a:t>Financing Considerations</a:t>
            </a:r>
          </a:p>
          <a:p>
            <a:pPr lvl="1"/>
            <a:r>
              <a:rPr lang="en-US" dirty="0" smtClean="0"/>
              <a:t>Capital Formation Alternative</a:t>
            </a:r>
          </a:p>
          <a:p>
            <a:pPr lvl="1"/>
            <a:r>
              <a:rPr lang="en-US" dirty="0" smtClean="0"/>
              <a:t>Initial Thoughts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Working With Headwaters</a:t>
            </a:r>
          </a:p>
          <a:p>
            <a:pPr lvl="1"/>
            <a:r>
              <a:rPr lang="en-US" dirty="0" smtClean="0"/>
              <a:t>Relevant Experience</a:t>
            </a:r>
          </a:p>
          <a:p>
            <a:pPr lvl="2"/>
            <a:r>
              <a:rPr lang="en-US" dirty="0" smtClean="0"/>
              <a:t>Special Committees</a:t>
            </a:r>
          </a:p>
          <a:p>
            <a:pPr lvl="2"/>
            <a:r>
              <a:rPr lang="en-US" dirty="0" smtClean="0"/>
              <a:t>Debt Capabilities</a:t>
            </a:r>
          </a:p>
          <a:p>
            <a:pPr lvl="2"/>
            <a:r>
              <a:rPr lang="en-US" dirty="0" smtClean="0"/>
              <a:t>Small Cap Execution</a:t>
            </a:r>
          </a:p>
          <a:p>
            <a:pPr lvl="2"/>
            <a:r>
              <a:rPr lang="en-US" dirty="0" smtClean="0"/>
              <a:t>Working with the Street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 bwMode="auto">
          <a:xfrm rot="10800000">
            <a:off x="434975" y="304800"/>
            <a:ext cx="479425" cy="7086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eaVert" wrap="square" lIns="101858" tIns="50929" rIns="101858" bIns="509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SECTION HEADER</a:t>
            </a:r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417638" y="715965"/>
            <a:ext cx="0" cy="762000"/>
          </a:xfrm>
          <a:prstGeom prst="line">
            <a:avLst/>
          </a:prstGeom>
          <a:noFill/>
          <a:ln w="19050">
            <a:solidFill>
              <a:srgbClr val="CF7622"/>
            </a:solidFill>
            <a:round/>
            <a:headEnd/>
            <a:tailEnd/>
          </a:ln>
          <a:effectLst/>
        </p:spPr>
        <p:txBody>
          <a:bodyPr lIns="91418" tIns="45710" rIns="91418" bIns="45710"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7620002" y="7391402"/>
            <a:ext cx="234632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18" tIns="45710" rIns="91418" bIns="45710"/>
          <a:lstStyle/>
          <a:p>
            <a:pPr algn="r" eaLnBrk="0" hangingPunct="0"/>
            <a:fld id="{3BA7F422-98B4-436B-BA4E-59865B49241C}" type="slidenum">
              <a:rPr lang="en-US" sz="800">
                <a:solidFill>
                  <a:srgbClr val="426C9D"/>
                </a:solidFill>
                <a:latin typeface="DINMittelschrift Alternate" pitchFamily="34" charset="0"/>
              </a:rPr>
              <a:pPr algn="r" eaLnBrk="0" hangingPunct="0"/>
              <a:t>‹#›</a:t>
            </a:fld>
            <a:endParaRPr lang="en-US" sz="800" dirty="0">
              <a:solidFill>
                <a:srgbClr val="426C9D"/>
              </a:solidFill>
              <a:latin typeface="DINMittelschrift Alternate" pitchFamily="34" charset="0"/>
            </a:endParaRP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942975" y="355602"/>
            <a:ext cx="8763000" cy="7010400"/>
          </a:xfrm>
          <a:prstGeom prst="rect">
            <a:avLst/>
          </a:prstGeom>
          <a:noFill/>
          <a:ln w="25400" algn="ctr">
            <a:solidFill>
              <a:srgbClr val="5387BE"/>
            </a:solidFill>
            <a:miter lim="800000"/>
            <a:headEnd/>
            <a:tailEnd/>
          </a:ln>
          <a:effectLst/>
        </p:spPr>
        <p:txBody>
          <a:bodyPr wrap="none" lIns="91418" tIns="45710" rIns="91418" bIns="45710" anchor="ctr"/>
          <a:lstStyle/>
          <a:p>
            <a:pPr algn="ctr"/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321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</p:sldLayoutIdLst>
  <p:txStyles>
    <p:titleStyle>
      <a:lvl1pPr algn="r" defTabSz="1018937" rtl="0" fontAlgn="base">
        <a:spcBef>
          <a:spcPct val="0"/>
        </a:spcBef>
        <a:spcAft>
          <a:spcPct val="0"/>
        </a:spcAft>
        <a:defRPr sz="3600">
          <a:solidFill>
            <a:schemeClr val="accent3"/>
          </a:solidFill>
          <a:latin typeface="+mj-lt"/>
          <a:ea typeface="+mj-ea"/>
          <a:cs typeface="+mj-cs"/>
        </a:defRPr>
      </a:lvl1pPr>
      <a:lvl2pPr algn="l" defTabSz="1018937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2pPr>
      <a:lvl3pPr algn="l" defTabSz="1018937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3pPr>
      <a:lvl4pPr algn="l" defTabSz="1018937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4pPr>
      <a:lvl5pPr algn="l" defTabSz="1018937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5pPr>
      <a:lvl6pPr marL="457093" algn="l" defTabSz="1018937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6pPr>
      <a:lvl7pPr marL="914187" algn="l" defTabSz="1018937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7pPr>
      <a:lvl8pPr marL="1371279" algn="l" defTabSz="1018937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8pPr>
      <a:lvl9pPr marL="1828372" algn="l" defTabSz="1018937" rtl="0" fontAlgn="base">
        <a:spcBef>
          <a:spcPct val="0"/>
        </a:spcBef>
        <a:spcAft>
          <a:spcPct val="0"/>
        </a:spcAft>
        <a:defRPr sz="4900">
          <a:solidFill>
            <a:schemeClr val="bg2"/>
          </a:solidFill>
          <a:latin typeface="DINMittelschrift" pitchFamily="34" charset="0"/>
          <a:ea typeface="ＭＳ Ｐゴシック" pitchFamily="-96" charset="-128"/>
        </a:defRPr>
      </a:lvl9pPr>
    </p:titleStyle>
    <p:bodyStyle>
      <a:lvl1pPr marL="126970" indent="-126970" algn="l" defTabSz="1018937" rtl="0" fontAlgn="base">
        <a:spcBef>
          <a:spcPct val="20000"/>
        </a:spcBef>
        <a:spcAft>
          <a:spcPct val="0"/>
        </a:spcAft>
        <a:buClr>
          <a:srgbClr val="5387BE"/>
        </a:buClr>
        <a:buSzPct val="75000"/>
        <a:buFont typeface="Times" pitchFamily="-96" charset="0"/>
        <a:buChar char="•"/>
        <a:defRPr sz="2200">
          <a:solidFill>
            <a:srgbClr val="5387BE"/>
          </a:solidFill>
          <a:latin typeface="+mn-lt"/>
          <a:ea typeface="+mn-ea"/>
          <a:cs typeface="+mn-cs"/>
        </a:defRPr>
      </a:lvl1pPr>
      <a:lvl2pPr marL="382498" indent="-128558" algn="l" defTabSz="1018937" rtl="0" fontAlgn="base">
        <a:spcBef>
          <a:spcPct val="20000"/>
        </a:spcBef>
        <a:spcAft>
          <a:spcPct val="0"/>
        </a:spcAft>
        <a:buClr>
          <a:srgbClr val="717073"/>
        </a:buClr>
        <a:buSzPct val="75000"/>
        <a:buFont typeface="Times" pitchFamily="-96" charset="0"/>
        <a:buChar char="•"/>
        <a:defRPr sz="2000">
          <a:solidFill>
            <a:srgbClr val="717073"/>
          </a:solidFill>
          <a:latin typeface="+mn-lt"/>
          <a:ea typeface="+mn-ea"/>
        </a:defRPr>
      </a:lvl2pPr>
      <a:lvl3pPr marL="636439" indent="-126970" algn="l" defTabSz="1018937" rtl="0" fontAlgn="base">
        <a:spcBef>
          <a:spcPct val="20000"/>
        </a:spcBef>
        <a:spcAft>
          <a:spcPct val="0"/>
        </a:spcAft>
        <a:buSzPct val="75000"/>
        <a:buChar char="-"/>
        <a:defRPr>
          <a:solidFill>
            <a:srgbClr val="717073"/>
          </a:solidFill>
          <a:latin typeface="+mn-lt"/>
          <a:ea typeface="+mn-ea"/>
        </a:defRPr>
      </a:lvl3pPr>
      <a:lvl4pPr marL="1782347" indent="-253942" algn="l" defTabSz="1018937" rtl="0" fontAlgn="base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Arial" charset="0"/>
          <a:ea typeface="+mn-ea"/>
        </a:defRPr>
      </a:lvl4pPr>
      <a:lvl5pPr marL="2291814" indent="-253942" algn="l" defTabSz="1018937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5pPr>
      <a:lvl6pPr marL="2748906" indent="-253942" algn="l" defTabSz="1018937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6pPr>
      <a:lvl7pPr marL="3206000" indent="-253942" algn="l" defTabSz="1018937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7pPr>
      <a:lvl8pPr marL="3663094" indent="-253942" algn="l" defTabSz="1018937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8pPr>
      <a:lvl9pPr marL="4120186" indent="-253942" algn="l" defTabSz="1018937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en-US"/>
      </a:defPPr>
      <a:lvl1pPr marL="0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3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7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9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72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65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0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51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44" algn="l" defTabSz="91418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524001"/>
            <a:ext cx="8093075" cy="4191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accent4"/>
                </a:solidFill>
              </a:rPr>
              <a:t>	Acadia Investments</a:t>
            </a:r>
            <a:r>
              <a:rPr lang="en-US" dirty="0" smtClean="0">
                <a:solidFill>
                  <a:schemeClr val="accent4"/>
                </a:solidFill>
                <a:latin typeface="Calibri"/>
              </a:rPr>
              <a:t>→</a:t>
            </a:r>
            <a:r>
              <a:rPr lang="en-US" dirty="0" smtClean="0">
                <a:solidFill>
                  <a:schemeClr val="accent4"/>
                </a:solidFill>
              </a:rPr>
              <a:t> Over-levered and over-concentrated $50-100million private investment vehicle</a:t>
            </a:r>
            <a:endParaRPr lang="en-US" sz="1400" dirty="0" smtClean="0"/>
          </a:p>
          <a:p>
            <a:pPr>
              <a:buNone/>
            </a:pPr>
            <a:r>
              <a:rPr lang="en-US" sz="1400" dirty="0" smtClean="0"/>
              <a:t>	Transaction Description</a:t>
            </a:r>
          </a:p>
          <a:p>
            <a:pPr lvl="1">
              <a:spcBef>
                <a:spcPts val="264"/>
              </a:spcBef>
            </a:pPr>
            <a:r>
              <a:rPr lang="en-US" sz="1100" dirty="0" smtClean="0">
                <a:solidFill>
                  <a:srgbClr val="717073"/>
                </a:solidFill>
              </a:rPr>
              <a:t>Acadia chose an investment program of 100% concentration in illiquid PE investments.</a:t>
            </a:r>
          </a:p>
          <a:p>
            <a:pPr lvl="1"/>
            <a:r>
              <a:rPr lang="en-US" sz="1100" dirty="0" smtClean="0">
                <a:solidFill>
                  <a:srgbClr val="717073"/>
                </a:solidFill>
              </a:rPr>
              <a:t>Banks pushed for forced sales of Acadia’s assets and pursued payment under the personal guarantee.</a:t>
            </a:r>
          </a:p>
          <a:p>
            <a:pPr marL="384048" lvl="1" indent="-128016">
              <a:spcBef>
                <a:spcPts val="264"/>
              </a:spcBef>
              <a:buNone/>
            </a:pPr>
            <a:endParaRPr lang="en-US" sz="1100" dirty="0" smtClean="0">
              <a:solidFill>
                <a:srgbClr val="717073"/>
              </a:solidFill>
            </a:endParaRPr>
          </a:p>
          <a:p>
            <a:pPr marL="115888" lvl="1" indent="0">
              <a:buNone/>
            </a:pPr>
            <a:r>
              <a:rPr lang="en-US" dirty="0" smtClean="0">
                <a:solidFill>
                  <a:schemeClr val="tx1"/>
                </a:solidFill>
                <a:cs typeface="+mn-cs"/>
              </a:rPr>
              <a:t>Results</a:t>
            </a:r>
          </a:p>
          <a:p>
            <a:pPr lvl="1"/>
            <a:r>
              <a:rPr lang="en-US" sz="1100" dirty="0" smtClean="0">
                <a:solidFill>
                  <a:srgbClr val="717073"/>
                </a:solidFill>
              </a:rPr>
              <a:t>Financing generally not available in the size or time frame needed to stop banks from enforcing its remedies.</a:t>
            </a:r>
          </a:p>
          <a:p>
            <a:pPr lvl="1"/>
            <a:r>
              <a:rPr lang="en-US" sz="1100" dirty="0" smtClean="0">
                <a:solidFill>
                  <a:srgbClr val="717073"/>
                </a:solidFill>
              </a:rPr>
              <a:t>Acadia’s highly variable and uncertain cash flows from 40+ LP’s limited the available financing and appetite</a:t>
            </a:r>
          </a:p>
          <a:p>
            <a:pPr lvl="1">
              <a:buNone/>
            </a:pPr>
            <a:endParaRPr lang="en-US" sz="1100" dirty="0" smtClean="0">
              <a:solidFill>
                <a:srgbClr val="717073"/>
              </a:solidFill>
            </a:endParaRPr>
          </a:p>
          <a:p>
            <a:pPr lvl="1">
              <a:lnSpc>
                <a:spcPct val="150000"/>
              </a:lnSpc>
              <a:buNone/>
            </a:pPr>
            <a:endParaRPr lang="en-US" sz="1100" dirty="0" smtClean="0">
              <a:solidFill>
                <a:srgbClr val="717073"/>
              </a:solidFill>
            </a:endParaRPr>
          </a:p>
          <a:p>
            <a:pPr marL="457200" lvl="1" indent="-223838">
              <a:buNone/>
            </a:pPr>
            <a:endParaRPr lang="en-US" dirty="0" smtClean="0"/>
          </a:p>
          <a:p>
            <a:pPr marL="201731" indent="-223838"/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CASE STUDY</a:t>
            </a:r>
            <a:endParaRPr lang="en-US" dirty="0"/>
          </a:p>
        </p:txBody>
      </p:sp>
      <p:graphicFrame>
        <p:nvGraphicFramePr>
          <p:cNvPr id="673795" name="Object 3"/>
          <p:cNvGraphicFramePr>
            <a:graphicFrameLocks/>
          </p:cNvGraphicFramePr>
          <p:nvPr/>
        </p:nvGraphicFramePr>
        <p:xfrm>
          <a:off x="4953000" y="4206875"/>
          <a:ext cx="4705350" cy="3108325"/>
        </p:xfrm>
        <a:graphic>
          <a:graphicData uri="http://schemas.openxmlformats.org/presentationml/2006/ole">
            <p:oleObj spid="_x0000_s673795" name="Worksheet" r:id="rId3" imgW="7220043" imgH="4771932" progId="Excel.Sheet.8">
              <p:embed/>
            </p:oleObj>
          </a:graphicData>
        </a:graphic>
      </p:graphicFrame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371600" y="3962400"/>
            <a:ext cx="3581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5" tIns="50917" rIns="101835" bIns="50917" numCol="1" anchor="t" anchorCtr="0" compatLnSpc="1">
            <a:prstTxWarp prst="textNoShape">
              <a:avLst/>
            </a:prstTxWarp>
          </a:bodyPr>
          <a:lstStyle/>
          <a:p>
            <a:pPr marL="115888" lvl="1" defTabSz="1018699">
              <a:spcBef>
                <a:spcPct val="20000"/>
              </a:spcBef>
              <a:buClr>
                <a:srgbClr val="717073"/>
              </a:buClr>
              <a:buSzPct val="75000"/>
            </a:pPr>
            <a:r>
              <a:rPr lang="en-US" sz="1400" dirty="0" smtClean="0">
                <a:solidFill>
                  <a:schemeClr val="tx1"/>
                </a:solidFill>
                <a:latin typeface="+mn-lt"/>
              </a:rPr>
              <a:t>Relevant Transaction Process Highlights</a:t>
            </a:r>
          </a:p>
          <a:p>
            <a:pPr marL="382409" lvl="1" indent="-128527" defTabSz="1018699">
              <a:spcBef>
                <a:spcPct val="20000"/>
              </a:spcBef>
              <a:buClr>
                <a:srgbClr val="717073"/>
              </a:buClr>
              <a:buSzPct val="75000"/>
              <a:buFont typeface="DINMittelschrift" pitchFamily="34" charset="0"/>
              <a:buChar char="-"/>
            </a:pPr>
            <a:r>
              <a:rPr lang="en-US" sz="1100" dirty="0" smtClean="0">
                <a:solidFill>
                  <a:srgbClr val="717073"/>
                </a:solidFill>
                <a:latin typeface="+mn-lt"/>
              </a:rPr>
              <a:t>Acadia’s best option for preserving value was to engage in immediate and significant asset sales</a:t>
            </a:r>
          </a:p>
          <a:p>
            <a:pPr marL="382409" lvl="1" indent="-128527" defTabSz="1018699">
              <a:spcBef>
                <a:spcPct val="20000"/>
              </a:spcBef>
              <a:buClr>
                <a:srgbClr val="717073"/>
              </a:buClr>
              <a:buSzPct val="75000"/>
              <a:buFont typeface="DINMittelschrift" pitchFamily="34" charset="0"/>
              <a:buChar char="-"/>
            </a:pPr>
            <a:r>
              <a:rPr lang="en-US" sz="1100" dirty="0" smtClean="0">
                <a:solidFill>
                  <a:srgbClr val="717073"/>
                </a:solidFill>
                <a:latin typeface="+mn-lt"/>
              </a:rPr>
              <a:t>However, given significant Investment Manager  and shareholder discord-resulted in April 2011 Ch 11 filing</a:t>
            </a:r>
          </a:p>
          <a:p>
            <a:pPr marL="382409" lvl="1" indent="-128527" defTabSz="1018699">
              <a:spcBef>
                <a:spcPct val="20000"/>
              </a:spcBef>
              <a:buClr>
                <a:srgbClr val="717073"/>
              </a:buClr>
              <a:buSzPct val="75000"/>
              <a:buFont typeface="DINMittelschrift" pitchFamily="34" charset="0"/>
              <a:buChar char="-"/>
            </a:pPr>
            <a:r>
              <a:rPr lang="en-US" sz="1100" dirty="0" smtClean="0">
                <a:solidFill>
                  <a:srgbClr val="717073"/>
                </a:solidFill>
                <a:latin typeface="+mn-lt"/>
              </a:rPr>
              <a:t>Advisor, in conjunction with banks,  moved to have Trustee appointed</a:t>
            </a:r>
          </a:p>
          <a:p>
            <a:pPr marL="382409" lvl="1" indent="-128527" defTabSz="1018699">
              <a:spcBef>
                <a:spcPct val="20000"/>
              </a:spcBef>
              <a:buClr>
                <a:srgbClr val="717073"/>
              </a:buClr>
              <a:buSzPct val="75000"/>
              <a:buFont typeface="DINMittelschrift" pitchFamily="34" charset="0"/>
              <a:buChar char="-"/>
            </a:pPr>
            <a:r>
              <a:rPr lang="en-US" sz="1100" dirty="0" smtClean="0">
                <a:solidFill>
                  <a:srgbClr val="717073"/>
                </a:solidFill>
                <a:latin typeface="+mn-lt"/>
              </a:rPr>
              <a:t>Plan of Reorganization - expected Fall 2011</a:t>
            </a:r>
          </a:p>
          <a:p>
            <a:pPr marL="382409" lvl="1" indent="-128527" defTabSz="1018699">
              <a:spcBef>
                <a:spcPct val="20000"/>
              </a:spcBef>
              <a:buClr>
                <a:srgbClr val="717073"/>
              </a:buClr>
              <a:buSzPct val="75000"/>
              <a:buFont typeface="DINMittelschrift" pitchFamily="34" charset="0"/>
              <a:buChar char="-"/>
            </a:pPr>
            <a:r>
              <a:rPr lang="en-US" sz="1100" dirty="0" smtClean="0">
                <a:solidFill>
                  <a:srgbClr val="717073"/>
                </a:solidFill>
                <a:latin typeface="+mn-lt"/>
              </a:rPr>
              <a:t>Plan of </a:t>
            </a:r>
            <a:r>
              <a:rPr lang="en-US" sz="1100" dirty="0" err="1" smtClean="0">
                <a:solidFill>
                  <a:srgbClr val="717073"/>
                </a:solidFill>
                <a:latin typeface="+mn-lt"/>
              </a:rPr>
              <a:t>Reorg</a:t>
            </a:r>
            <a:r>
              <a:rPr lang="en-US" sz="1100" smtClean="0">
                <a:solidFill>
                  <a:srgbClr val="717073"/>
                </a:solidFill>
                <a:latin typeface="+mn-lt"/>
              </a:rPr>
              <a:t> confirmed May 2013</a:t>
            </a:r>
            <a:endParaRPr lang="en-US" sz="1100" dirty="0" smtClean="0">
              <a:solidFill>
                <a:srgbClr val="717073"/>
              </a:solidFill>
              <a:latin typeface="+mn-lt"/>
            </a:endParaRPr>
          </a:p>
          <a:p>
            <a:pPr marL="126940" indent="-126940" defTabSz="1018699">
              <a:lnSpc>
                <a:spcPct val="150000"/>
              </a:lnSpc>
              <a:spcBef>
                <a:spcPct val="20000"/>
              </a:spcBef>
              <a:spcAft>
                <a:spcPts val="599"/>
              </a:spcAft>
              <a:buClr>
                <a:srgbClr val="5387BE"/>
              </a:buClr>
              <a:buSzPct val="75000"/>
              <a:buFont typeface="DINMittelschrift" pitchFamily="34" charset="0"/>
              <a:buChar char=" "/>
            </a:pPr>
            <a:endParaRPr lang="en-US" sz="1100" dirty="0" smtClean="0">
              <a:solidFill>
                <a:srgbClr val="717073"/>
              </a:solidFill>
              <a:latin typeface="+mn-lt"/>
            </a:endParaRP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2"/>
</p:tagLst>
</file>

<file path=ppt/theme/theme1.xml><?xml version="1.0" encoding="utf-8"?>
<a:theme xmlns:a="http://schemas.openxmlformats.org/drawingml/2006/main" name="2_Blank Presentation">
  <a:themeElements>
    <a:clrScheme name="HEADWATERS COLOR PALATTE">
      <a:dk1>
        <a:srgbClr val="5387BE"/>
      </a:dk1>
      <a:lt1>
        <a:srgbClr val="FFFFFF"/>
      </a:lt1>
      <a:dk2>
        <a:srgbClr val="000000"/>
      </a:dk2>
      <a:lt2>
        <a:srgbClr val="BABCBE"/>
      </a:lt2>
      <a:accent1>
        <a:srgbClr val="002B54"/>
      </a:accent1>
      <a:accent2>
        <a:srgbClr val="717073"/>
      </a:accent2>
      <a:accent3>
        <a:srgbClr val="CCD6DF"/>
      </a:accent3>
      <a:accent4>
        <a:srgbClr val="E58E1A"/>
      </a:accent4>
      <a:accent5>
        <a:srgbClr val="44697D"/>
      </a:accent5>
      <a:accent6>
        <a:srgbClr val="B1B579"/>
      </a:accent6>
      <a:hlink>
        <a:srgbClr val="009999"/>
      </a:hlink>
      <a:folHlink>
        <a:srgbClr val="99CC00"/>
      </a:folHlink>
    </a:clrScheme>
    <a:fontScheme name="Blank Presentation">
      <a:majorFont>
        <a:latin typeface="DINMittelschrift"/>
        <a:ea typeface="ＭＳ Ｐゴシック"/>
        <a:cs typeface=""/>
      </a:majorFont>
      <a:minorFont>
        <a:latin typeface="DINMittelschrif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vert="horz" wrap="square" lIns="101882" tIns="50941" rIns="101882" bIns="50941" numCol="1" anchor="t" anchorCtr="0" compatLnSpc="1">
        <a:prstTxWarp prst="textNoShape">
          <a:avLst/>
        </a:prstTxWarp>
      </a:bodyPr>
      <a:lstStyle>
        <a:defPPr marL="127000" marR="0" indent="-127000" algn="l" defTabSz="1019175" rtl="0" eaLnBrk="1" fontAlgn="base" latinLnBrk="0" hangingPunct="1">
          <a:lnSpc>
            <a:spcPct val="100000"/>
          </a:lnSpc>
          <a:spcBef>
            <a:spcPct val="20000"/>
          </a:spcBef>
          <a:spcAft>
            <a:spcPts val="600"/>
          </a:spcAft>
          <a:buClr>
            <a:srgbClr val="5387BE"/>
          </a:buClr>
          <a:buSzPct val="75000"/>
          <a:buFont typeface="DINMittelschrift" pitchFamily="34" charset="0"/>
          <a:buChar char=" "/>
          <a:tabLst/>
          <a:defRPr sz="1800" kern="0" dirty="0" smtClean="0">
            <a:solidFill>
              <a:schemeClr val="tx1"/>
            </a:solidFill>
            <a:latin typeface="+mn-lt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Blank Presentation">
  <a:themeElements>
    <a:clrScheme name="HEADWATERS COLOR PALATTE">
      <a:dk1>
        <a:srgbClr val="5387BE"/>
      </a:dk1>
      <a:lt1>
        <a:srgbClr val="FFFFFF"/>
      </a:lt1>
      <a:dk2>
        <a:srgbClr val="000000"/>
      </a:dk2>
      <a:lt2>
        <a:srgbClr val="BABCBE"/>
      </a:lt2>
      <a:accent1>
        <a:srgbClr val="002B54"/>
      </a:accent1>
      <a:accent2>
        <a:srgbClr val="717073"/>
      </a:accent2>
      <a:accent3>
        <a:srgbClr val="CCD6DF"/>
      </a:accent3>
      <a:accent4>
        <a:srgbClr val="E58E1A"/>
      </a:accent4>
      <a:accent5>
        <a:srgbClr val="44697D"/>
      </a:accent5>
      <a:accent6>
        <a:srgbClr val="B1B579"/>
      </a:accent6>
      <a:hlink>
        <a:srgbClr val="009999"/>
      </a:hlink>
      <a:folHlink>
        <a:srgbClr val="99CC00"/>
      </a:folHlink>
    </a:clrScheme>
    <a:fontScheme name="Blank Presentation">
      <a:majorFont>
        <a:latin typeface="DINMittelschrift"/>
        <a:ea typeface="ＭＳ Ｐゴシック"/>
        <a:cs typeface=""/>
      </a:majorFont>
      <a:minorFont>
        <a:latin typeface="DINMittelschrif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DINMittelschrift Alternate"/>
        <a:ea typeface=""/>
        <a:cs typeface=""/>
      </a:majorFont>
      <a:minorFont>
        <a:latin typeface="DINMittelschrift Alterna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3_Blank Presentation">
  <a:themeElements>
    <a:clrScheme name="HEADWATERS COLOR PALATTE">
      <a:dk1>
        <a:srgbClr val="5387BE"/>
      </a:dk1>
      <a:lt1>
        <a:srgbClr val="FFFFFF"/>
      </a:lt1>
      <a:dk2>
        <a:srgbClr val="000000"/>
      </a:dk2>
      <a:lt2>
        <a:srgbClr val="BABCBE"/>
      </a:lt2>
      <a:accent1>
        <a:srgbClr val="002B54"/>
      </a:accent1>
      <a:accent2>
        <a:srgbClr val="717073"/>
      </a:accent2>
      <a:accent3>
        <a:srgbClr val="CCD6DF"/>
      </a:accent3>
      <a:accent4>
        <a:srgbClr val="E58E1A"/>
      </a:accent4>
      <a:accent5>
        <a:srgbClr val="44697D"/>
      </a:accent5>
      <a:accent6>
        <a:srgbClr val="B1B579"/>
      </a:accent6>
      <a:hlink>
        <a:srgbClr val="009999"/>
      </a:hlink>
      <a:folHlink>
        <a:srgbClr val="99CC00"/>
      </a:folHlink>
    </a:clrScheme>
    <a:fontScheme name="Blank Presentation">
      <a:majorFont>
        <a:latin typeface="DINMittelschrift"/>
        <a:ea typeface="ＭＳ Ｐゴシック"/>
        <a:cs typeface=""/>
      </a:majorFont>
      <a:minorFont>
        <a:latin typeface="DINMittelschrif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4_Blank Presentation">
  <a:themeElements>
    <a:clrScheme name="HEADWATERS COLOR PALATTE">
      <a:dk1>
        <a:srgbClr val="5387BE"/>
      </a:dk1>
      <a:lt1>
        <a:srgbClr val="FFFFFF"/>
      </a:lt1>
      <a:dk2>
        <a:srgbClr val="000000"/>
      </a:dk2>
      <a:lt2>
        <a:srgbClr val="BABCBE"/>
      </a:lt2>
      <a:accent1>
        <a:srgbClr val="002B54"/>
      </a:accent1>
      <a:accent2>
        <a:srgbClr val="717073"/>
      </a:accent2>
      <a:accent3>
        <a:srgbClr val="CCD6DF"/>
      </a:accent3>
      <a:accent4>
        <a:srgbClr val="E58E1A"/>
      </a:accent4>
      <a:accent5>
        <a:srgbClr val="44697D"/>
      </a:accent5>
      <a:accent6>
        <a:srgbClr val="B1B579"/>
      </a:accent6>
      <a:hlink>
        <a:srgbClr val="009999"/>
      </a:hlink>
      <a:folHlink>
        <a:srgbClr val="99CC00"/>
      </a:folHlink>
    </a:clrScheme>
    <a:fontScheme name="Blank Presentation">
      <a:majorFont>
        <a:latin typeface="DINMittelschrift"/>
        <a:ea typeface="ＭＳ Ｐゴシック"/>
        <a:cs typeface=""/>
      </a:majorFont>
      <a:minorFont>
        <a:latin typeface="DINMittelschrif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12656</TotalTime>
  <Words>62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9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1" baseType="lpstr">
      <vt:lpstr>2_Blank Presentation</vt:lpstr>
      <vt:lpstr>3_Custom Design</vt:lpstr>
      <vt:lpstr>2_Custom Design</vt:lpstr>
      <vt:lpstr>1_Blank Presentation</vt:lpstr>
      <vt:lpstr>Default Design</vt:lpstr>
      <vt:lpstr>Custom Design</vt:lpstr>
      <vt:lpstr>1_Custom Design</vt:lpstr>
      <vt:lpstr>3_Blank Presentation</vt:lpstr>
      <vt:lpstr>4_Blank Presentation</vt:lpstr>
      <vt:lpstr>Worksheet</vt:lpstr>
      <vt:lpstr>ACADIA</vt:lpstr>
    </vt:vector>
  </TitlesOfParts>
  <Company>HWMB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Brendan Burke</dc:creator>
  <cp:lastModifiedBy>Admin</cp:lastModifiedBy>
  <cp:revision>972</cp:revision>
  <cp:lastPrinted>2011-08-29T17:55:08Z</cp:lastPrinted>
  <dcterms:created xsi:type="dcterms:W3CDTF">2011-03-18T02:22:00Z</dcterms:created>
  <dcterms:modified xsi:type="dcterms:W3CDTF">2014-12-23T16:49:10Z</dcterms:modified>
</cp:coreProperties>
</file>