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xls" ContentType="application/vnd.ms-exce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47" r:id="rId2"/>
    <p:sldMasterId id="2147483735" r:id="rId3"/>
    <p:sldMasterId id="2147483671" r:id="rId4"/>
    <p:sldMasterId id="2147483676" r:id="rId5"/>
    <p:sldMasterId id="2147483684" r:id="rId6"/>
    <p:sldMasterId id="2147483696" r:id="rId7"/>
    <p:sldMasterId id="2147483783" r:id="rId8"/>
    <p:sldMasterId id="2147483788" r:id="rId9"/>
  </p:sldMasterIdLst>
  <p:notesMasterIdLst>
    <p:notesMasterId r:id="rId11"/>
  </p:notesMasterIdLst>
  <p:handoutMasterIdLst>
    <p:handoutMasterId r:id="rId12"/>
  </p:handoutMasterIdLst>
  <p:sldIdLst>
    <p:sldId id="471" r:id="rId10"/>
  </p:sldIdLst>
  <p:sldSz cx="10058400" cy="7772400"/>
  <p:notesSz cx="68580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kern="1200">
        <a:solidFill>
          <a:schemeClr val="tx2"/>
        </a:solidFill>
        <a:latin typeface="Arial" charset="0"/>
        <a:ea typeface="+mn-ea"/>
        <a:cs typeface="+mn-cs"/>
      </a:defRPr>
    </a:lvl1pPr>
    <a:lvl2pPr marL="456986" algn="l" rtl="0" fontAlgn="base">
      <a:spcBef>
        <a:spcPct val="0"/>
      </a:spcBef>
      <a:spcAft>
        <a:spcPct val="0"/>
      </a:spcAft>
      <a:defRPr sz="4300" kern="1200">
        <a:solidFill>
          <a:schemeClr val="tx2"/>
        </a:solidFill>
        <a:latin typeface="Arial" charset="0"/>
        <a:ea typeface="+mn-ea"/>
        <a:cs typeface="+mn-cs"/>
      </a:defRPr>
    </a:lvl2pPr>
    <a:lvl3pPr marL="913973" algn="l" rtl="0" fontAlgn="base">
      <a:spcBef>
        <a:spcPct val="0"/>
      </a:spcBef>
      <a:spcAft>
        <a:spcPct val="0"/>
      </a:spcAft>
      <a:defRPr sz="4300" kern="1200">
        <a:solidFill>
          <a:schemeClr val="tx2"/>
        </a:solidFill>
        <a:latin typeface="Arial" charset="0"/>
        <a:ea typeface="+mn-ea"/>
        <a:cs typeface="+mn-cs"/>
      </a:defRPr>
    </a:lvl3pPr>
    <a:lvl4pPr marL="1370958" algn="l" rtl="0" fontAlgn="base">
      <a:spcBef>
        <a:spcPct val="0"/>
      </a:spcBef>
      <a:spcAft>
        <a:spcPct val="0"/>
      </a:spcAft>
      <a:defRPr sz="4300" kern="1200">
        <a:solidFill>
          <a:schemeClr val="tx2"/>
        </a:solidFill>
        <a:latin typeface="Arial" charset="0"/>
        <a:ea typeface="+mn-ea"/>
        <a:cs typeface="+mn-cs"/>
      </a:defRPr>
    </a:lvl4pPr>
    <a:lvl5pPr marL="1827944" algn="l" rtl="0" fontAlgn="base">
      <a:spcBef>
        <a:spcPct val="0"/>
      </a:spcBef>
      <a:spcAft>
        <a:spcPct val="0"/>
      </a:spcAft>
      <a:defRPr sz="4300" kern="1200">
        <a:solidFill>
          <a:schemeClr val="tx2"/>
        </a:solidFill>
        <a:latin typeface="Arial" charset="0"/>
        <a:ea typeface="+mn-ea"/>
        <a:cs typeface="+mn-cs"/>
      </a:defRPr>
    </a:lvl5pPr>
    <a:lvl6pPr marL="2284930" algn="l" defTabSz="913973" rtl="0" eaLnBrk="1" latinLnBrk="0" hangingPunct="1">
      <a:defRPr sz="4300" kern="1200">
        <a:solidFill>
          <a:schemeClr val="tx2"/>
        </a:solidFill>
        <a:latin typeface="Arial" charset="0"/>
        <a:ea typeface="+mn-ea"/>
        <a:cs typeface="+mn-cs"/>
      </a:defRPr>
    </a:lvl6pPr>
    <a:lvl7pPr marL="2741918" algn="l" defTabSz="913973" rtl="0" eaLnBrk="1" latinLnBrk="0" hangingPunct="1">
      <a:defRPr sz="4300" kern="1200">
        <a:solidFill>
          <a:schemeClr val="tx2"/>
        </a:solidFill>
        <a:latin typeface="Arial" charset="0"/>
        <a:ea typeface="+mn-ea"/>
        <a:cs typeface="+mn-cs"/>
      </a:defRPr>
    </a:lvl7pPr>
    <a:lvl8pPr marL="3198903" algn="l" defTabSz="913973" rtl="0" eaLnBrk="1" latinLnBrk="0" hangingPunct="1">
      <a:defRPr sz="4300" kern="1200">
        <a:solidFill>
          <a:schemeClr val="tx2"/>
        </a:solidFill>
        <a:latin typeface="Arial" charset="0"/>
        <a:ea typeface="+mn-ea"/>
        <a:cs typeface="+mn-cs"/>
      </a:defRPr>
    </a:lvl8pPr>
    <a:lvl9pPr marL="3655889" algn="l" defTabSz="913973" rtl="0" eaLnBrk="1" latinLnBrk="0" hangingPunct="1">
      <a:defRPr sz="43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8E1A"/>
    <a:srgbClr val="854C01"/>
    <a:srgbClr val="717073"/>
    <a:srgbClr val="44697D"/>
    <a:srgbClr val="B9CEE5"/>
    <a:srgbClr val="5387BE"/>
    <a:srgbClr val="CF7622"/>
    <a:srgbClr val="FF6600"/>
    <a:srgbClr val="FFCC99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7" autoAdjust="0"/>
    <p:restoredTop sz="86425" autoAdjust="0"/>
  </p:normalViewPr>
  <p:slideViewPr>
    <p:cSldViewPr>
      <p:cViewPr varScale="1">
        <p:scale>
          <a:sx n="70" d="100"/>
          <a:sy n="70" d="100"/>
        </p:scale>
        <p:origin x="-1146" y="-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270" y="939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920" y="-90"/>
      </p:cViewPr>
      <p:guideLst>
        <p:guide orient="horz" pos="292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297179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8" tIns="46248" rIns="92498" bIns="46248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22" y="8"/>
            <a:ext cx="297179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8" tIns="46248" rIns="92498" bIns="462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29970"/>
            <a:ext cx="297179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8" tIns="46248" rIns="92498" bIns="46248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22" y="8829970"/>
            <a:ext cx="297179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8" tIns="46248" rIns="92498" bIns="462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E90EA5C-6EC6-4D0D-B81B-CBCC38F50A6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855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297179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8" tIns="46248" rIns="92498" bIns="46248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22" y="8"/>
            <a:ext cx="297179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8" tIns="46248" rIns="92498" bIns="462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5116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6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8" tIns="46248" rIns="92498" bIns="46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29970"/>
            <a:ext cx="297179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8" tIns="46248" rIns="92498" bIns="46248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22" y="8829970"/>
            <a:ext cx="297179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8" tIns="46248" rIns="92498" bIns="462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5986E4-4211-4980-A456-912DB82BF0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098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98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97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95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94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4930" algn="l" defTabSz="9139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18" algn="l" defTabSz="9139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03" algn="l" defTabSz="9139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89" algn="l" defTabSz="9139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1" y="304800"/>
            <a:ext cx="479428" cy="7239000"/>
          </a:xfrm>
        </p:spPr>
        <p:txBody>
          <a:bodyPr/>
          <a:lstStyle>
            <a:lvl1pPr algn="r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52" y="2057401"/>
            <a:ext cx="8093075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>
                <a:solidFill>
                  <a:schemeClr val="tx1"/>
                </a:solidFill>
              </a:defRPr>
            </a:lvl1pPr>
            <a:lvl2pPr>
              <a:buFont typeface="DINMittelschrift" pitchFamily="34" charset="0"/>
              <a:buChar char="-"/>
              <a:defRPr sz="1400">
                <a:solidFill>
                  <a:schemeClr val="accent2"/>
                </a:solidFill>
              </a:defRPr>
            </a:lvl2pPr>
            <a:lvl3pPr>
              <a:buFont typeface="Arial" pitchFamily="34" charset="0"/>
              <a:buChar char="•"/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07374" y="829887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7"/>
            <a:ext cx="479425" cy="72390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 txBox="1">
            <a:spLocks/>
          </p:cNvSpPr>
          <p:nvPr userDrawn="1"/>
        </p:nvSpPr>
        <p:spPr>
          <a:xfrm>
            <a:off x="1524000" y="838200"/>
            <a:ext cx="7924800" cy="533400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buNone/>
              <a:defRPr sz="2400">
                <a:solidFill>
                  <a:schemeClr val="accent5"/>
                </a:solidFill>
              </a:defRPr>
            </a:lvl1pPr>
          </a:lstStyle>
          <a:p>
            <a:pPr marL="126940" marR="0" lvl="0" indent="-126940" algn="l" defTabSz="101869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387BE"/>
              </a:buClr>
              <a:buSzPct val="75000"/>
              <a:buFont typeface="DINMittelschrift" pitchFamily="34" charset="0"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1" y="304800"/>
            <a:ext cx="479428" cy="7239000"/>
          </a:xfrm>
        </p:spPr>
        <p:txBody>
          <a:bodyPr/>
          <a:lstStyle>
            <a:lvl1pPr algn="r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52" y="2057401"/>
            <a:ext cx="8093075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>
                <a:solidFill>
                  <a:schemeClr val="tx1"/>
                </a:solidFill>
              </a:defRPr>
            </a:lvl1pPr>
            <a:lvl2pPr>
              <a:buFont typeface="DINMittelschrift" pitchFamily="34" charset="0"/>
              <a:buChar char="-"/>
              <a:defRPr sz="1400">
                <a:solidFill>
                  <a:schemeClr val="accent2"/>
                </a:solidFill>
              </a:defRPr>
            </a:lvl2pPr>
            <a:lvl3pPr>
              <a:buFont typeface="Arial" pitchFamily="34" charset="0"/>
              <a:buChar char="•"/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&amp;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516770" y="304800"/>
            <a:ext cx="533403" cy="7239000"/>
          </a:xfrm>
        </p:spPr>
        <p:txBody>
          <a:bodyPr anchor="b"/>
          <a:lstStyle>
            <a:lvl1pPr algn="r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9" y="1905002"/>
            <a:ext cx="6035675" cy="3452813"/>
          </a:xfrm>
        </p:spPr>
        <p:txBody>
          <a:bodyPr/>
          <a:lstStyle>
            <a:lvl1pPr marL="0" indent="0">
              <a:buNone/>
              <a:defRPr sz="3200"/>
            </a:lvl1pPr>
            <a:lvl2pPr marL="456986" indent="0">
              <a:buNone/>
              <a:defRPr sz="2800"/>
            </a:lvl2pPr>
            <a:lvl3pPr marL="913973" indent="0">
              <a:buNone/>
              <a:defRPr sz="2500"/>
            </a:lvl3pPr>
            <a:lvl4pPr marL="1370958" indent="0">
              <a:buNone/>
              <a:defRPr sz="2000"/>
            </a:lvl4pPr>
            <a:lvl5pPr marL="1827944" indent="0">
              <a:buNone/>
              <a:defRPr sz="2000"/>
            </a:lvl5pPr>
            <a:lvl6pPr marL="2284930" indent="0">
              <a:buNone/>
              <a:defRPr sz="2000"/>
            </a:lvl6pPr>
            <a:lvl7pPr marL="2741918" indent="0">
              <a:buNone/>
              <a:defRPr sz="2000"/>
            </a:lvl7pPr>
            <a:lvl8pPr marL="3198903" indent="0">
              <a:buNone/>
              <a:defRPr sz="2000"/>
            </a:lvl8pPr>
            <a:lvl9pPr marL="365588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9" y="5562601"/>
            <a:ext cx="6035675" cy="1219200"/>
          </a:xfrm>
        </p:spPr>
        <p:txBody>
          <a:bodyPr/>
          <a:lstStyle>
            <a:lvl1pPr marL="0" indent="0">
              <a:spcAft>
                <a:spcPts val="599"/>
              </a:spcAft>
              <a:buNone/>
              <a:defRPr sz="1800"/>
            </a:lvl1pPr>
            <a:lvl2pPr marL="456986" indent="0">
              <a:buFont typeface="DINMittelschrift" pitchFamily="34" charset="0"/>
              <a:buChar char="-"/>
              <a:defRPr sz="1400"/>
            </a:lvl2pPr>
            <a:lvl3pPr marL="913973" indent="0">
              <a:buFont typeface="Arial" pitchFamily="34" charset="0"/>
              <a:buChar char="•"/>
              <a:defRPr sz="1200"/>
            </a:lvl3pPr>
            <a:lvl4pPr marL="1370958" indent="0">
              <a:buNone/>
              <a:defRPr sz="900"/>
            </a:lvl4pPr>
            <a:lvl5pPr marL="1827944" indent="0">
              <a:buNone/>
              <a:defRPr sz="900"/>
            </a:lvl5pPr>
            <a:lvl6pPr marL="2284930" indent="0">
              <a:buNone/>
              <a:defRPr sz="900"/>
            </a:lvl6pPr>
            <a:lvl7pPr marL="2741918" indent="0">
              <a:buNone/>
              <a:defRPr sz="900"/>
            </a:lvl7pPr>
            <a:lvl8pPr marL="3198903" indent="0">
              <a:buNone/>
              <a:defRPr sz="900"/>
            </a:lvl8pPr>
            <a:lvl9pPr marL="3655889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 txBox="1">
            <a:spLocks/>
          </p:cNvSpPr>
          <p:nvPr userDrawn="1"/>
        </p:nvSpPr>
        <p:spPr>
          <a:xfrm>
            <a:off x="1524000" y="838200"/>
            <a:ext cx="7924800" cy="533400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buNone/>
              <a:defRPr sz="2400">
                <a:solidFill>
                  <a:schemeClr val="accent5"/>
                </a:solidFill>
              </a:defRPr>
            </a:lvl1pPr>
          </a:lstStyle>
          <a:p>
            <a:pPr marL="126940" marR="0" lvl="0" indent="-126940" algn="l" defTabSz="101869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387BE"/>
              </a:buClr>
              <a:buSzPct val="75000"/>
              <a:buFont typeface="DINMittelschrift" pitchFamily="34" charset="0"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1" y="304800"/>
            <a:ext cx="479428" cy="7239000"/>
          </a:xfrm>
        </p:spPr>
        <p:txBody>
          <a:bodyPr/>
          <a:lstStyle>
            <a:lvl1pPr algn="r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52" y="2057401"/>
            <a:ext cx="8093075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>
                <a:solidFill>
                  <a:schemeClr val="tx1"/>
                </a:solidFill>
              </a:defRPr>
            </a:lvl1pPr>
            <a:lvl2pPr>
              <a:buFont typeface="DINMittelschrift" pitchFamily="34" charset="0"/>
              <a:buChar char="-"/>
              <a:defRPr sz="1400">
                <a:solidFill>
                  <a:schemeClr val="accent2"/>
                </a:solidFill>
              </a:defRPr>
            </a:lvl2pPr>
            <a:lvl3pPr>
              <a:buFont typeface="Arial" pitchFamily="34" charset="0"/>
              <a:buChar char="•"/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510423" y="304800"/>
            <a:ext cx="539750" cy="7239000"/>
          </a:xfrm>
        </p:spPr>
        <p:txBody>
          <a:bodyPr anchor="b"/>
          <a:lstStyle>
            <a:lvl1pPr algn="r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9" y="1828805"/>
            <a:ext cx="6035675" cy="3529013"/>
          </a:xfrm>
        </p:spPr>
        <p:txBody>
          <a:bodyPr/>
          <a:lstStyle>
            <a:lvl1pPr marL="0" indent="0">
              <a:buNone/>
              <a:defRPr sz="3200"/>
            </a:lvl1pPr>
            <a:lvl2pPr marL="456986" indent="0">
              <a:buNone/>
              <a:defRPr sz="2800"/>
            </a:lvl2pPr>
            <a:lvl3pPr marL="913973" indent="0">
              <a:buNone/>
              <a:defRPr sz="2500"/>
            </a:lvl3pPr>
            <a:lvl4pPr marL="1370958" indent="0">
              <a:buNone/>
              <a:defRPr sz="2000"/>
            </a:lvl4pPr>
            <a:lvl5pPr marL="1827944" indent="0">
              <a:buNone/>
              <a:defRPr sz="2000"/>
            </a:lvl5pPr>
            <a:lvl6pPr marL="2284930" indent="0">
              <a:buNone/>
              <a:defRPr sz="2000"/>
            </a:lvl6pPr>
            <a:lvl7pPr marL="2741918" indent="0">
              <a:buNone/>
              <a:defRPr sz="2000"/>
            </a:lvl7pPr>
            <a:lvl8pPr marL="3198903" indent="0">
              <a:buNone/>
              <a:defRPr sz="2000"/>
            </a:lvl8pPr>
            <a:lvl9pPr marL="365588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9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6986" indent="0">
              <a:buNone/>
              <a:defRPr sz="1200"/>
            </a:lvl2pPr>
            <a:lvl3pPr marL="913973" indent="0">
              <a:buNone/>
              <a:defRPr sz="1000"/>
            </a:lvl3pPr>
            <a:lvl4pPr marL="1370958" indent="0">
              <a:buNone/>
              <a:defRPr sz="900"/>
            </a:lvl4pPr>
            <a:lvl5pPr marL="1827944" indent="0">
              <a:buNone/>
              <a:defRPr sz="900"/>
            </a:lvl5pPr>
            <a:lvl6pPr marL="2284930" indent="0">
              <a:buNone/>
              <a:defRPr sz="900"/>
            </a:lvl6pPr>
            <a:lvl7pPr marL="2741918" indent="0">
              <a:buNone/>
              <a:defRPr sz="900"/>
            </a:lvl7pPr>
            <a:lvl8pPr marL="3198903" indent="0">
              <a:buNone/>
              <a:defRPr sz="900"/>
            </a:lvl8pPr>
            <a:lvl9pPr marL="3655889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02920" y="949960"/>
            <a:ext cx="905256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i="0" baseline="0">
                <a:solidFill>
                  <a:schemeClr val="tx1"/>
                </a:solidFill>
                <a:latin typeface="LunaITC TT" pitchFamily="2" charset="0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StandardPitchCover012210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10059988" cy="7773988"/>
          </a:xfrm>
          <a:prstGeom prst="rect">
            <a:avLst/>
          </a:prstGeom>
          <a:noFill/>
        </p:spPr>
      </p:pic>
      <p:sp>
        <p:nvSpPr>
          <p:cNvPr id="131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24004" y="457200"/>
            <a:ext cx="8534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1076" name="Line 4"/>
          <p:cNvSpPr>
            <a:spLocks noChangeShapeType="1"/>
          </p:cNvSpPr>
          <p:nvPr userDrawn="1"/>
        </p:nvSpPr>
        <p:spPr bwMode="auto">
          <a:xfrm>
            <a:off x="1417638" y="715967"/>
            <a:ext cx="0" cy="762000"/>
          </a:xfrm>
          <a:prstGeom prst="line">
            <a:avLst/>
          </a:prstGeom>
          <a:noFill/>
          <a:ln w="19050">
            <a:solidFill>
              <a:srgbClr val="CF7622"/>
            </a:solidFill>
            <a:round/>
            <a:headEnd/>
            <a:tailEnd/>
          </a:ln>
          <a:effectLst/>
        </p:spPr>
        <p:txBody>
          <a:bodyPr lIns="91398" tIns="45699" rIns="91398" bIns="45699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7467604"/>
            <a:ext cx="20574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>
            <a:lvl1pPr algn="r" defTabSz="1018699">
              <a:defRPr sz="1100">
                <a:solidFill>
                  <a:srgbClr val="5387BE"/>
                </a:solidFill>
                <a:latin typeface="+mn-lt"/>
              </a:defRPr>
            </a:lvl1pPr>
          </a:lstStyle>
          <a:p>
            <a:fld id="{F01F518D-28E3-42C2-BFB1-833FD69E96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StandardPitchCover012210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10059988" cy="7773988"/>
          </a:xfrm>
          <a:prstGeom prst="rect">
            <a:avLst/>
          </a:prstGeom>
          <a:noFill/>
        </p:spPr>
      </p:pic>
      <p:sp>
        <p:nvSpPr>
          <p:cNvPr id="131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24004" y="457200"/>
            <a:ext cx="8534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1076" name="Line 4"/>
          <p:cNvSpPr>
            <a:spLocks noChangeShapeType="1"/>
          </p:cNvSpPr>
          <p:nvPr userDrawn="1"/>
        </p:nvSpPr>
        <p:spPr bwMode="auto">
          <a:xfrm>
            <a:off x="1417638" y="715967"/>
            <a:ext cx="0" cy="762000"/>
          </a:xfrm>
          <a:prstGeom prst="line">
            <a:avLst/>
          </a:prstGeom>
          <a:noFill/>
          <a:ln w="19050">
            <a:solidFill>
              <a:srgbClr val="CF7622"/>
            </a:solidFill>
            <a:round/>
            <a:headEnd/>
            <a:tailEnd/>
          </a:ln>
          <a:effectLst/>
        </p:spPr>
        <p:txBody>
          <a:bodyPr lIns="91398" tIns="45699" rIns="91398" bIns="45699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7467604"/>
            <a:ext cx="20574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>
            <a:lvl1pPr algn="r" defTabSz="1018699">
              <a:defRPr sz="1100">
                <a:solidFill>
                  <a:srgbClr val="5387BE"/>
                </a:solidFill>
                <a:latin typeface="+mn-lt"/>
              </a:defRPr>
            </a:lvl1pPr>
          </a:lstStyle>
          <a:p>
            <a:fld id="{F01F518D-28E3-42C2-BFB1-833FD69E96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7"/>
            <a:ext cx="479425" cy="72390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3970338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 txBox="1">
            <a:spLocks/>
          </p:cNvSpPr>
          <p:nvPr userDrawn="1"/>
        </p:nvSpPr>
        <p:spPr>
          <a:xfrm>
            <a:off x="1524000" y="838200"/>
            <a:ext cx="7924800" cy="533400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buNone/>
              <a:defRPr sz="2400">
                <a:solidFill>
                  <a:schemeClr val="accent5"/>
                </a:solidFill>
              </a:defRPr>
            </a:lvl1pPr>
          </a:lstStyle>
          <a:p>
            <a:pPr marL="126940" marR="0" lvl="0" indent="-126940" algn="l" defTabSz="101869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387BE"/>
              </a:buClr>
              <a:buSzPct val="75000"/>
              <a:buFont typeface="DINMittelschrift" pitchFamily="34" charset="0"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S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1" y="304800"/>
            <a:ext cx="479428" cy="7239000"/>
          </a:xfrm>
        </p:spPr>
        <p:txBody>
          <a:bodyPr/>
          <a:lstStyle>
            <a:lvl1pPr algn="r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52" y="2057401"/>
            <a:ext cx="8093075" cy="4664075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>
                <a:solidFill>
                  <a:schemeClr val="tx1"/>
                </a:solidFill>
              </a:defRPr>
            </a:lvl1pPr>
            <a:lvl2pPr>
              <a:buFont typeface="DINMittelschrift" pitchFamily="34" charset="0"/>
              <a:buChar char="-"/>
              <a:defRPr sz="1400">
                <a:solidFill>
                  <a:schemeClr val="accent2"/>
                </a:solidFill>
              </a:defRPr>
            </a:lvl2pPr>
            <a:lvl3pPr>
              <a:buFont typeface="Arial" pitchFamily="34" charset="0"/>
              <a:buChar char="•"/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6" y="2414591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8" y="4403726"/>
            <a:ext cx="7042151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41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41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8"/>
            <a:ext cx="4449762" cy="5130799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3" y="1812928"/>
            <a:ext cx="4449763" cy="5130799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39" indent="0">
              <a:buNone/>
              <a:defRPr sz="2000" b="1"/>
            </a:lvl2pPr>
            <a:lvl3pPr marL="914080" indent="0">
              <a:buNone/>
              <a:defRPr sz="1800" b="1"/>
            </a:lvl3pPr>
            <a:lvl4pPr marL="1371119" indent="0">
              <a:buNone/>
              <a:defRPr sz="1600" b="1"/>
            </a:lvl4pPr>
            <a:lvl5pPr marL="1828158" indent="0">
              <a:buNone/>
              <a:defRPr sz="1600" b="1"/>
            </a:lvl5pPr>
            <a:lvl6pPr marL="2285197" indent="0">
              <a:buNone/>
              <a:defRPr sz="1600" b="1"/>
            </a:lvl6pPr>
            <a:lvl7pPr marL="2742239" indent="0">
              <a:buNone/>
              <a:defRPr sz="1600" b="1"/>
            </a:lvl7pPr>
            <a:lvl8pPr marL="3199277" indent="0">
              <a:buNone/>
              <a:defRPr sz="1600" b="1"/>
            </a:lvl8pPr>
            <a:lvl9pPr marL="365631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90"/>
            <a:ext cx="4443412" cy="447833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6" y="1739900"/>
            <a:ext cx="4445000" cy="72548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39" indent="0">
              <a:buNone/>
              <a:defRPr sz="2000" b="1"/>
            </a:lvl2pPr>
            <a:lvl3pPr marL="914080" indent="0">
              <a:buNone/>
              <a:defRPr sz="1800" b="1"/>
            </a:lvl3pPr>
            <a:lvl4pPr marL="1371119" indent="0">
              <a:buNone/>
              <a:defRPr sz="1600" b="1"/>
            </a:lvl4pPr>
            <a:lvl5pPr marL="1828158" indent="0">
              <a:buNone/>
              <a:defRPr sz="1600" b="1"/>
            </a:lvl5pPr>
            <a:lvl6pPr marL="2285197" indent="0">
              <a:buNone/>
              <a:defRPr sz="1600" b="1"/>
            </a:lvl6pPr>
            <a:lvl7pPr marL="2742239" indent="0">
              <a:buNone/>
              <a:defRPr sz="1600" b="1"/>
            </a:lvl7pPr>
            <a:lvl8pPr marL="3199277" indent="0">
              <a:buNone/>
              <a:defRPr sz="1600" b="1"/>
            </a:lvl8pPr>
            <a:lvl9pPr marL="365631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6" y="2465390"/>
            <a:ext cx="4445000" cy="447833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41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41" y="1627189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039" indent="0">
              <a:buNone/>
              <a:defRPr sz="1200"/>
            </a:lvl2pPr>
            <a:lvl3pPr marL="914080" indent="0">
              <a:buNone/>
              <a:defRPr sz="1000"/>
            </a:lvl3pPr>
            <a:lvl4pPr marL="1371119" indent="0">
              <a:buNone/>
              <a:defRPr sz="900"/>
            </a:lvl4pPr>
            <a:lvl5pPr marL="1828158" indent="0">
              <a:buNone/>
              <a:defRPr sz="900"/>
            </a:lvl5pPr>
            <a:lvl6pPr marL="2285197" indent="0">
              <a:buNone/>
              <a:defRPr sz="900"/>
            </a:lvl6pPr>
            <a:lvl7pPr marL="2742239" indent="0">
              <a:buNone/>
              <a:defRPr sz="900"/>
            </a:lvl7pPr>
            <a:lvl8pPr marL="3199277" indent="0">
              <a:buNone/>
              <a:defRPr sz="900"/>
            </a:lvl8pPr>
            <a:lvl9pPr marL="365631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8" y="5440366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8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039" indent="0">
              <a:buNone/>
              <a:defRPr sz="2800"/>
            </a:lvl2pPr>
            <a:lvl3pPr marL="914080" indent="0">
              <a:buNone/>
              <a:defRPr sz="2500"/>
            </a:lvl3pPr>
            <a:lvl4pPr marL="1371119" indent="0">
              <a:buNone/>
              <a:defRPr sz="2000"/>
            </a:lvl4pPr>
            <a:lvl5pPr marL="1828158" indent="0">
              <a:buNone/>
              <a:defRPr sz="2000"/>
            </a:lvl5pPr>
            <a:lvl6pPr marL="2285197" indent="0">
              <a:buNone/>
              <a:defRPr sz="2000"/>
            </a:lvl6pPr>
            <a:lvl7pPr marL="2742239" indent="0">
              <a:buNone/>
              <a:defRPr sz="2000"/>
            </a:lvl7pPr>
            <a:lvl8pPr marL="3199277" indent="0">
              <a:buNone/>
              <a:defRPr sz="2000"/>
            </a:lvl8pPr>
            <a:lvl9pPr marL="3656316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8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039" indent="0">
              <a:buNone/>
              <a:defRPr sz="1200"/>
            </a:lvl2pPr>
            <a:lvl3pPr marL="914080" indent="0">
              <a:buNone/>
              <a:defRPr sz="1000"/>
            </a:lvl3pPr>
            <a:lvl4pPr marL="1371119" indent="0">
              <a:buNone/>
              <a:defRPr sz="900"/>
            </a:lvl4pPr>
            <a:lvl5pPr marL="1828158" indent="0">
              <a:buNone/>
              <a:defRPr sz="900"/>
            </a:lvl5pPr>
            <a:lvl6pPr marL="2285197" indent="0">
              <a:buNone/>
              <a:defRPr sz="900"/>
            </a:lvl6pPr>
            <a:lvl7pPr marL="2742239" indent="0">
              <a:buNone/>
              <a:defRPr sz="900"/>
            </a:lvl7pPr>
            <a:lvl8pPr marL="3199277" indent="0">
              <a:buNone/>
              <a:defRPr sz="900"/>
            </a:lvl8pPr>
            <a:lvl9pPr marL="365631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7" y="311151"/>
            <a:ext cx="2262189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41" y="311151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40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40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7"/>
            <a:ext cx="4449762" cy="5130799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2" y="1812927"/>
            <a:ext cx="4449763" cy="5130799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93" indent="0">
              <a:buNone/>
              <a:defRPr sz="2000" b="1"/>
            </a:lvl2pPr>
            <a:lvl3pPr marL="914187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2" indent="0">
              <a:buNone/>
              <a:defRPr sz="1600" b="1"/>
            </a:lvl5pPr>
            <a:lvl6pPr marL="2285465" indent="0">
              <a:buNone/>
              <a:defRPr sz="1600" b="1"/>
            </a:lvl6pPr>
            <a:lvl7pPr marL="2742560" indent="0">
              <a:buNone/>
              <a:defRPr sz="1600" b="1"/>
            </a:lvl7pPr>
            <a:lvl8pPr marL="3199651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90"/>
            <a:ext cx="4443412" cy="447833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5" y="1739900"/>
            <a:ext cx="4445000" cy="72548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93" indent="0">
              <a:buNone/>
              <a:defRPr sz="2000" b="1"/>
            </a:lvl2pPr>
            <a:lvl3pPr marL="914187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2" indent="0">
              <a:buNone/>
              <a:defRPr sz="1600" b="1"/>
            </a:lvl5pPr>
            <a:lvl6pPr marL="2285465" indent="0">
              <a:buNone/>
              <a:defRPr sz="1600" b="1"/>
            </a:lvl6pPr>
            <a:lvl7pPr marL="2742560" indent="0">
              <a:buNone/>
              <a:defRPr sz="1600" b="1"/>
            </a:lvl7pPr>
            <a:lvl8pPr marL="3199651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5" y="2465390"/>
            <a:ext cx="4445000" cy="447833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40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40" y="1627189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093" indent="0">
              <a:buNone/>
              <a:defRPr sz="1200"/>
            </a:lvl2pPr>
            <a:lvl3pPr marL="914187" indent="0">
              <a:buNone/>
              <a:defRPr sz="1000"/>
            </a:lvl3pPr>
            <a:lvl4pPr marL="1371279" indent="0">
              <a:buNone/>
              <a:defRPr sz="900"/>
            </a:lvl4pPr>
            <a:lvl5pPr marL="1828372" indent="0">
              <a:buNone/>
              <a:defRPr sz="900"/>
            </a:lvl5pPr>
            <a:lvl6pPr marL="2285465" indent="0">
              <a:buNone/>
              <a:defRPr sz="900"/>
            </a:lvl6pPr>
            <a:lvl7pPr marL="2742560" indent="0">
              <a:buNone/>
              <a:defRPr sz="900"/>
            </a:lvl7pPr>
            <a:lvl8pPr marL="3199651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7" y="5440365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7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093" indent="0">
              <a:buNone/>
              <a:defRPr sz="2800"/>
            </a:lvl2pPr>
            <a:lvl3pPr marL="914187" indent="0">
              <a:buNone/>
              <a:defRPr sz="2500"/>
            </a:lvl3pPr>
            <a:lvl4pPr marL="1371279" indent="0">
              <a:buNone/>
              <a:defRPr sz="2000"/>
            </a:lvl4pPr>
            <a:lvl5pPr marL="1828372" indent="0">
              <a:buNone/>
              <a:defRPr sz="2000"/>
            </a:lvl5pPr>
            <a:lvl6pPr marL="2285465" indent="0">
              <a:buNone/>
              <a:defRPr sz="2000"/>
            </a:lvl6pPr>
            <a:lvl7pPr marL="2742560" indent="0">
              <a:buNone/>
              <a:defRPr sz="2000"/>
            </a:lvl7pPr>
            <a:lvl8pPr marL="3199651" indent="0">
              <a:buNone/>
              <a:defRPr sz="2000"/>
            </a:lvl8pPr>
            <a:lvl9pPr marL="3656744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7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093" indent="0">
              <a:buNone/>
              <a:defRPr sz="1200"/>
            </a:lvl2pPr>
            <a:lvl3pPr marL="914187" indent="0">
              <a:buNone/>
              <a:defRPr sz="1000"/>
            </a:lvl3pPr>
            <a:lvl4pPr marL="1371279" indent="0">
              <a:buNone/>
              <a:defRPr sz="900"/>
            </a:lvl4pPr>
            <a:lvl5pPr marL="1828372" indent="0">
              <a:buNone/>
              <a:defRPr sz="900"/>
            </a:lvl5pPr>
            <a:lvl6pPr marL="2285465" indent="0">
              <a:buNone/>
              <a:defRPr sz="900"/>
            </a:lvl6pPr>
            <a:lvl7pPr marL="2742560" indent="0">
              <a:buNone/>
              <a:defRPr sz="900"/>
            </a:lvl7pPr>
            <a:lvl8pPr marL="3199651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6" y="311151"/>
            <a:ext cx="2262189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40" y="311151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1" y="304800"/>
            <a:ext cx="479428" cy="7239000"/>
          </a:xfrm>
        </p:spPr>
        <p:txBody>
          <a:bodyPr/>
          <a:lstStyle>
            <a:lvl1pPr algn="r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52" y="2057401"/>
            <a:ext cx="8093075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>
                <a:solidFill>
                  <a:schemeClr val="tx1"/>
                </a:solidFill>
              </a:defRPr>
            </a:lvl1pPr>
            <a:lvl2pPr>
              <a:buFont typeface="DINMittelschrift" pitchFamily="34" charset="0"/>
              <a:buChar char="-"/>
              <a:defRPr sz="1400">
                <a:solidFill>
                  <a:schemeClr val="accent2"/>
                </a:solidFill>
              </a:defRPr>
            </a:lvl2pPr>
            <a:lvl3pPr>
              <a:buFont typeface="Arial" pitchFamily="34" charset="0"/>
              <a:buChar char="•"/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0"/>
            <a:ext cx="502920" cy="7772400"/>
          </a:xfrm>
          <a:prstGeom prst="rect">
            <a:avLst/>
          </a:prstGeom>
          <a:solidFill>
            <a:srgbClr val="005E68"/>
          </a:solidFill>
          <a:ln w="9525">
            <a:noFill/>
            <a:miter lim="800000"/>
            <a:headEnd/>
            <a:tailEnd/>
          </a:ln>
        </p:spPr>
        <p:txBody>
          <a:bodyPr wrap="none" lIns="101858" tIns="50929" rIns="101858" bIns="5092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9220200" y="7254240"/>
            <a:ext cx="419100" cy="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58" tIns="50929" rIns="101858" bIns="50929">
            <a:spAutoFit/>
          </a:bodyPr>
          <a:lstStyle/>
          <a:p>
            <a:pPr>
              <a:spcBef>
                <a:spcPct val="50000"/>
              </a:spcBef>
              <a:defRPr/>
            </a:pPr>
            <a:fld id="{967EE77A-491A-42FD-BE92-5124BFCD3AAC}" type="slidenum">
              <a:rPr lang="en-US" sz="11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100" dirty="0">
              <a:latin typeface="Arial" charset="0"/>
            </a:endParaRPr>
          </a:p>
        </p:txBody>
      </p:sp>
      <p:pic>
        <p:nvPicPr>
          <p:cNvPr id="8" name="Picture 5" descr="BGA-09-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198" y="7094115"/>
            <a:ext cx="142494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02920" y="949960"/>
            <a:ext cx="905256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i="0" baseline="0">
                <a:solidFill>
                  <a:schemeClr val="tx1"/>
                </a:solidFill>
                <a:latin typeface="LunaITC TT" pitchFamily="2" charset="0"/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0"/>
            <a:ext cx="502920" cy="7772400"/>
          </a:xfrm>
          <a:prstGeom prst="rect">
            <a:avLst/>
          </a:prstGeom>
          <a:solidFill>
            <a:srgbClr val="005E68"/>
          </a:solidFill>
          <a:ln w="9525">
            <a:noFill/>
            <a:miter lim="800000"/>
            <a:headEnd/>
            <a:tailEnd/>
          </a:ln>
        </p:spPr>
        <p:txBody>
          <a:bodyPr wrap="none" lIns="101858" tIns="50929" rIns="101858" bIns="5092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9220200" y="7254240"/>
            <a:ext cx="419100" cy="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58" tIns="50929" rIns="101858" bIns="50929">
            <a:spAutoFit/>
          </a:bodyPr>
          <a:lstStyle/>
          <a:p>
            <a:pPr>
              <a:spcBef>
                <a:spcPct val="50000"/>
              </a:spcBef>
              <a:defRPr/>
            </a:pPr>
            <a:fld id="{967EE77A-491A-42FD-BE92-5124BFCD3AAC}" type="slidenum">
              <a:rPr lang="en-US" sz="11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100" dirty="0">
              <a:latin typeface="Arial" charset="0"/>
            </a:endParaRPr>
          </a:p>
        </p:txBody>
      </p:sp>
      <p:pic>
        <p:nvPicPr>
          <p:cNvPr id="8" name="Picture 5" descr="BGA-09-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198" y="7094115"/>
            <a:ext cx="142494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02920" y="949960"/>
            <a:ext cx="905256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i="0" baseline="0">
                <a:solidFill>
                  <a:schemeClr val="tx1"/>
                </a:solidFill>
                <a:latin typeface="LunaITC TT" pitchFamily="2" charset="0"/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0"/>
            <a:ext cx="502920" cy="7772400"/>
          </a:xfrm>
          <a:prstGeom prst="rect">
            <a:avLst/>
          </a:prstGeom>
          <a:solidFill>
            <a:srgbClr val="005E68"/>
          </a:solidFill>
          <a:ln w="9525">
            <a:noFill/>
            <a:miter lim="800000"/>
            <a:headEnd/>
            <a:tailEnd/>
          </a:ln>
        </p:spPr>
        <p:txBody>
          <a:bodyPr wrap="none" lIns="101858" tIns="50929" rIns="101858" bIns="5092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9220200" y="7254240"/>
            <a:ext cx="419100" cy="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58" tIns="50929" rIns="101858" bIns="50929">
            <a:spAutoFit/>
          </a:bodyPr>
          <a:lstStyle/>
          <a:p>
            <a:pPr>
              <a:spcBef>
                <a:spcPct val="50000"/>
              </a:spcBef>
              <a:defRPr/>
            </a:pPr>
            <a:fld id="{967EE77A-491A-42FD-BE92-5124BFCD3AAC}" type="slidenum">
              <a:rPr lang="en-US" sz="11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100" dirty="0">
              <a:latin typeface="Arial" charset="0"/>
            </a:endParaRPr>
          </a:p>
        </p:txBody>
      </p:sp>
      <p:pic>
        <p:nvPicPr>
          <p:cNvPr id="8" name="Picture 5" descr="BGA-09-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198" y="7094115"/>
            <a:ext cx="142494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02920" y="949960"/>
            <a:ext cx="905256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i="0" baseline="0">
                <a:solidFill>
                  <a:schemeClr val="tx1"/>
                </a:solidFill>
                <a:latin typeface="LunaITC TT" pitchFamily="2" charset="0"/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0"/>
            <a:ext cx="502920" cy="7772400"/>
          </a:xfrm>
          <a:prstGeom prst="rect">
            <a:avLst/>
          </a:prstGeom>
          <a:solidFill>
            <a:srgbClr val="005E68"/>
          </a:solidFill>
          <a:ln w="9525">
            <a:noFill/>
            <a:miter lim="800000"/>
            <a:headEnd/>
            <a:tailEnd/>
          </a:ln>
        </p:spPr>
        <p:txBody>
          <a:bodyPr wrap="none" lIns="101858" tIns="50929" rIns="101858" bIns="5092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9220200" y="7254240"/>
            <a:ext cx="419100" cy="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58" tIns="50929" rIns="101858" bIns="50929">
            <a:spAutoFit/>
          </a:bodyPr>
          <a:lstStyle/>
          <a:p>
            <a:pPr>
              <a:spcBef>
                <a:spcPct val="50000"/>
              </a:spcBef>
              <a:defRPr/>
            </a:pPr>
            <a:fld id="{967EE77A-491A-42FD-BE92-5124BFCD3AAC}" type="slidenum">
              <a:rPr lang="en-US" sz="11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100" dirty="0">
              <a:latin typeface="Arial" charset="0"/>
            </a:endParaRPr>
          </a:p>
        </p:txBody>
      </p:sp>
      <p:pic>
        <p:nvPicPr>
          <p:cNvPr id="8" name="Picture 5" descr="BGA-09-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198" y="7094115"/>
            <a:ext cx="142494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02920" y="949960"/>
            <a:ext cx="905256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i="0" baseline="0">
                <a:solidFill>
                  <a:schemeClr val="tx1"/>
                </a:solidFill>
                <a:latin typeface="LunaITC TT" pitchFamily="2" charset="0"/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0"/>
            <a:ext cx="502920" cy="7772400"/>
          </a:xfrm>
          <a:prstGeom prst="rect">
            <a:avLst/>
          </a:prstGeom>
          <a:solidFill>
            <a:srgbClr val="005E68"/>
          </a:solidFill>
          <a:ln w="9525">
            <a:noFill/>
            <a:miter lim="800000"/>
            <a:headEnd/>
            <a:tailEnd/>
          </a:ln>
        </p:spPr>
        <p:txBody>
          <a:bodyPr wrap="none" lIns="101858" tIns="50929" rIns="101858" bIns="5092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9220200" y="7254240"/>
            <a:ext cx="419100" cy="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58" tIns="50929" rIns="101858" bIns="50929">
            <a:spAutoFit/>
          </a:bodyPr>
          <a:lstStyle/>
          <a:p>
            <a:pPr>
              <a:spcBef>
                <a:spcPct val="50000"/>
              </a:spcBef>
              <a:defRPr/>
            </a:pPr>
            <a:fld id="{967EE77A-491A-42FD-BE92-5124BFCD3AAC}" type="slidenum">
              <a:rPr lang="en-US" sz="11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100" dirty="0">
              <a:latin typeface="Arial" charset="0"/>
            </a:endParaRPr>
          </a:p>
        </p:txBody>
      </p:sp>
      <p:pic>
        <p:nvPicPr>
          <p:cNvPr id="8" name="Picture 5" descr="BGA-09-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198" y="7094115"/>
            <a:ext cx="142494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02920" y="949960"/>
            <a:ext cx="905256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i="0" baseline="0">
                <a:solidFill>
                  <a:schemeClr val="tx1"/>
                </a:solidFill>
                <a:latin typeface="LunaITC TT" pitchFamily="2" charset="0"/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0"/>
            <a:ext cx="502920" cy="7772400"/>
          </a:xfrm>
          <a:prstGeom prst="rect">
            <a:avLst/>
          </a:prstGeom>
          <a:solidFill>
            <a:srgbClr val="005E68"/>
          </a:solidFill>
          <a:ln w="9525">
            <a:noFill/>
            <a:miter lim="800000"/>
            <a:headEnd/>
            <a:tailEnd/>
          </a:ln>
        </p:spPr>
        <p:txBody>
          <a:bodyPr wrap="none" lIns="101858" tIns="50929" rIns="101858" bIns="5092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9220200" y="7254240"/>
            <a:ext cx="419100" cy="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58" tIns="50929" rIns="101858" bIns="50929">
            <a:spAutoFit/>
          </a:bodyPr>
          <a:lstStyle/>
          <a:p>
            <a:pPr>
              <a:spcBef>
                <a:spcPct val="50000"/>
              </a:spcBef>
              <a:defRPr/>
            </a:pPr>
            <a:fld id="{967EE77A-491A-42FD-BE92-5124BFCD3AAC}" type="slidenum">
              <a:rPr lang="en-US" sz="11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100" dirty="0">
              <a:latin typeface="Arial" charset="0"/>
            </a:endParaRPr>
          </a:p>
        </p:txBody>
      </p:sp>
      <p:pic>
        <p:nvPicPr>
          <p:cNvPr id="8" name="Picture 5" descr="BGA-09-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198" y="7094115"/>
            <a:ext cx="142494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02920" y="949960"/>
            <a:ext cx="905256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i="0" baseline="0">
                <a:solidFill>
                  <a:schemeClr val="tx1"/>
                </a:solidFill>
                <a:latin typeface="LunaITC TT" pitchFamily="2" charset="0"/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0"/>
            <a:ext cx="502920" cy="7772400"/>
          </a:xfrm>
          <a:prstGeom prst="rect">
            <a:avLst/>
          </a:prstGeom>
          <a:solidFill>
            <a:srgbClr val="005E68"/>
          </a:solidFill>
          <a:ln w="9525">
            <a:noFill/>
            <a:miter lim="800000"/>
            <a:headEnd/>
            <a:tailEnd/>
          </a:ln>
        </p:spPr>
        <p:txBody>
          <a:bodyPr wrap="none" lIns="101858" tIns="50929" rIns="101858" bIns="5092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9220200" y="7254240"/>
            <a:ext cx="419100" cy="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58" tIns="50929" rIns="101858" bIns="50929">
            <a:spAutoFit/>
          </a:bodyPr>
          <a:lstStyle/>
          <a:p>
            <a:pPr>
              <a:spcBef>
                <a:spcPct val="50000"/>
              </a:spcBef>
              <a:defRPr/>
            </a:pPr>
            <a:fld id="{967EE77A-491A-42FD-BE92-5124BFCD3AAC}" type="slidenum">
              <a:rPr lang="en-US" sz="11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100" dirty="0">
              <a:latin typeface="Arial" charset="0"/>
            </a:endParaRPr>
          </a:p>
        </p:txBody>
      </p:sp>
      <p:pic>
        <p:nvPicPr>
          <p:cNvPr id="8" name="Picture 5" descr="BGA-09-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198" y="7094115"/>
            <a:ext cx="142494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02920" y="949960"/>
            <a:ext cx="905256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i="0" baseline="0">
                <a:solidFill>
                  <a:schemeClr val="tx1"/>
                </a:solidFill>
                <a:latin typeface="LunaITC TT" pitchFamily="2" charset="0"/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0"/>
            <a:ext cx="502920" cy="7772400"/>
          </a:xfrm>
          <a:prstGeom prst="rect">
            <a:avLst/>
          </a:prstGeom>
          <a:solidFill>
            <a:srgbClr val="005E68"/>
          </a:solidFill>
          <a:ln w="9525">
            <a:noFill/>
            <a:miter lim="800000"/>
            <a:headEnd/>
            <a:tailEnd/>
          </a:ln>
        </p:spPr>
        <p:txBody>
          <a:bodyPr wrap="none" lIns="101858" tIns="50929" rIns="101858" bIns="50929"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9220200" y="7254240"/>
            <a:ext cx="419100" cy="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58" tIns="50929" rIns="101858" bIns="50929">
            <a:spAutoFit/>
          </a:bodyPr>
          <a:lstStyle/>
          <a:p>
            <a:pPr>
              <a:spcBef>
                <a:spcPct val="50000"/>
              </a:spcBef>
              <a:defRPr/>
            </a:pPr>
            <a:fld id="{967EE77A-491A-42FD-BE92-5124BFCD3AAC}" type="slidenum">
              <a:rPr lang="en-US" sz="11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100" dirty="0">
              <a:latin typeface="Arial" charset="0"/>
            </a:endParaRPr>
          </a:p>
        </p:txBody>
      </p:sp>
      <p:pic>
        <p:nvPicPr>
          <p:cNvPr id="8" name="Picture 5" descr="BGA-09-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198" y="7094115"/>
            <a:ext cx="142494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02920" y="949960"/>
            <a:ext cx="9052560" cy="777240"/>
          </a:xfrm>
        </p:spPr>
        <p:txBody>
          <a:bodyPr>
            <a:normAutofit/>
          </a:bodyPr>
          <a:lstStyle>
            <a:lvl1pPr marL="0" indent="0" algn="l">
              <a:buNone/>
              <a:defRPr sz="2700" i="0" baseline="0">
                <a:solidFill>
                  <a:schemeClr val="tx1"/>
                </a:solidFill>
                <a:latin typeface="LunaITC TT" pitchFamily="2" charset="0"/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1" y="304800"/>
            <a:ext cx="479428" cy="7239000"/>
          </a:xfrm>
        </p:spPr>
        <p:txBody>
          <a:bodyPr/>
          <a:lstStyle>
            <a:lvl1pPr algn="r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52" y="2057401"/>
            <a:ext cx="8093075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>
                <a:solidFill>
                  <a:schemeClr val="tx1"/>
                </a:solidFill>
              </a:defRPr>
            </a:lvl1pPr>
            <a:lvl2pPr>
              <a:buFont typeface="DINMittelschrift" pitchFamily="34" charset="0"/>
              <a:buChar char="-"/>
              <a:defRPr sz="1400">
                <a:solidFill>
                  <a:schemeClr val="accent2"/>
                </a:solidFill>
              </a:defRPr>
            </a:lvl2pPr>
            <a:lvl3pPr>
              <a:buFont typeface="Arial" pitchFamily="34" charset="0"/>
              <a:buChar char="•"/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671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5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5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691874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510423" y="304800"/>
            <a:ext cx="539750" cy="7239000"/>
          </a:xfrm>
        </p:spPr>
        <p:txBody>
          <a:bodyPr anchor="b"/>
          <a:lstStyle>
            <a:lvl1pPr algn="r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7" y="1828803"/>
            <a:ext cx="6035675" cy="3529013"/>
          </a:xfrm>
        </p:spPr>
        <p:txBody>
          <a:bodyPr/>
          <a:lstStyle>
            <a:lvl1pPr marL="0" indent="0">
              <a:buNone/>
              <a:defRPr sz="3200"/>
            </a:lvl1pPr>
            <a:lvl2pPr marL="457093" indent="0">
              <a:buNone/>
              <a:defRPr sz="2800"/>
            </a:lvl2pPr>
            <a:lvl3pPr marL="914187" indent="0">
              <a:buNone/>
              <a:defRPr sz="2500"/>
            </a:lvl3pPr>
            <a:lvl4pPr marL="1371279" indent="0">
              <a:buNone/>
              <a:defRPr sz="2000"/>
            </a:lvl4pPr>
            <a:lvl5pPr marL="1828372" indent="0">
              <a:buNone/>
              <a:defRPr sz="2000"/>
            </a:lvl5pPr>
            <a:lvl6pPr marL="2285465" indent="0">
              <a:buNone/>
              <a:defRPr sz="2000"/>
            </a:lvl6pPr>
            <a:lvl7pPr marL="2742560" indent="0">
              <a:buNone/>
              <a:defRPr sz="2000"/>
            </a:lvl7pPr>
            <a:lvl8pPr marL="3199651" indent="0">
              <a:buNone/>
              <a:defRPr sz="2000"/>
            </a:lvl8pPr>
            <a:lvl9pPr marL="3656744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7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093" indent="0">
              <a:buNone/>
              <a:defRPr sz="1200"/>
            </a:lvl2pPr>
            <a:lvl3pPr marL="914187" indent="0">
              <a:buNone/>
              <a:defRPr sz="1000"/>
            </a:lvl3pPr>
            <a:lvl4pPr marL="1371279" indent="0">
              <a:buNone/>
              <a:defRPr sz="900"/>
            </a:lvl4pPr>
            <a:lvl5pPr marL="1828372" indent="0">
              <a:buNone/>
              <a:defRPr sz="900"/>
            </a:lvl5pPr>
            <a:lvl6pPr marL="2285465" indent="0">
              <a:buNone/>
              <a:defRPr sz="900"/>
            </a:lvl6pPr>
            <a:lvl7pPr marL="2742560" indent="0">
              <a:buNone/>
              <a:defRPr sz="900"/>
            </a:lvl7pPr>
            <a:lvl8pPr marL="3199651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5362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WO COLUMNS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7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7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1" y="304800"/>
            <a:ext cx="479428" cy="7239000"/>
          </a:xfrm>
        </p:spPr>
        <p:txBody>
          <a:bodyPr/>
          <a:lstStyle>
            <a:lvl1pPr algn="r"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52" y="2057401"/>
            <a:ext cx="8093075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>
                <a:solidFill>
                  <a:schemeClr val="tx1"/>
                </a:solidFill>
              </a:defRPr>
            </a:lvl1pPr>
            <a:lvl2pPr>
              <a:buFont typeface="DINMittelschrift" pitchFamily="34" charset="0"/>
              <a:buChar char="-"/>
              <a:defRPr sz="1400">
                <a:solidFill>
                  <a:schemeClr val="accent2"/>
                </a:solidFill>
              </a:defRPr>
            </a:lvl2pPr>
            <a:lvl3pPr>
              <a:buFont typeface="Arial" pitchFamily="34" charset="0"/>
              <a:buChar char="•"/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88156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434975" y="304798"/>
            <a:ext cx="479425" cy="73152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5" y="2057401"/>
            <a:ext cx="3970338" cy="4664075"/>
          </a:xfrm>
        </p:spPr>
        <p:txBody>
          <a:bodyPr/>
          <a:lstStyle>
            <a:lvl1pPr>
              <a:spcAft>
                <a:spcPts val="599"/>
              </a:spcAft>
              <a:buFont typeface="DINMittelschrift" pitchFamily="34" charset="0"/>
              <a:buChar char=" "/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0865" y="2057401"/>
            <a:ext cx="3970337" cy="4664075"/>
          </a:xfrm>
        </p:spPr>
        <p:txBody>
          <a:bodyPr/>
          <a:lstStyle>
            <a:lvl1pPr>
              <a:spcAft>
                <a:spcPts val="599"/>
              </a:spcAft>
              <a:defRPr sz="1800"/>
            </a:lvl1pPr>
            <a:lvl2pPr>
              <a:buFont typeface="DINMittelschrift" pitchFamily="34" charset="0"/>
              <a:buChar char="-"/>
              <a:defRPr sz="1400"/>
            </a:lvl2pPr>
            <a:lvl3pPr>
              <a:buFont typeface="Arial" pitchFamily="34" charset="0"/>
              <a:buChar char="•"/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3909496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0800000">
            <a:off x="510423" y="304800"/>
            <a:ext cx="539750" cy="7239000"/>
          </a:xfrm>
        </p:spPr>
        <p:txBody>
          <a:bodyPr anchor="b"/>
          <a:lstStyle>
            <a:lvl1pPr algn="r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7" y="1828803"/>
            <a:ext cx="6035675" cy="3529013"/>
          </a:xfrm>
        </p:spPr>
        <p:txBody>
          <a:bodyPr/>
          <a:lstStyle>
            <a:lvl1pPr marL="0" indent="0">
              <a:buNone/>
              <a:defRPr sz="3200"/>
            </a:lvl1pPr>
            <a:lvl2pPr marL="457093" indent="0">
              <a:buNone/>
              <a:defRPr sz="2800"/>
            </a:lvl2pPr>
            <a:lvl3pPr marL="914187" indent="0">
              <a:buNone/>
              <a:defRPr sz="2500"/>
            </a:lvl3pPr>
            <a:lvl4pPr marL="1371279" indent="0">
              <a:buNone/>
              <a:defRPr sz="2000"/>
            </a:lvl4pPr>
            <a:lvl5pPr marL="1828372" indent="0">
              <a:buNone/>
              <a:defRPr sz="2000"/>
            </a:lvl5pPr>
            <a:lvl6pPr marL="2285465" indent="0">
              <a:buNone/>
              <a:defRPr sz="2000"/>
            </a:lvl6pPr>
            <a:lvl7pPr marL="2742560" indent="0">
              <a:buNone/>
              <a:defRPr sz="2000"/>
            </a:lvl7pPr>
            <a:lvl8pPr marL="3199651" indent="0">
              <a:buNone/>
              <a:defRPr sz="2000"/>
            </a:lvl8pPr>
            <a:lvl9pPr marL="3656744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7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093" indent="0">
              <a:buNone/>
              <a:defRPr sz="1200"/>
            </a:lvl2pPr>
            <a:lvl3pPr marL="914187" indent="0">
              <a:buNone/>
              <a:defRPr sz="1000"/>
            </a:lvl3pPr>
            <a:lvl4pPr marL="1371279" indent="0">
              <a:buNone/>
              <a:defRPr sz="900"/>
            </a:lvl4pPr>
            <a:lvl5pPr marL="1828372" indent="0">
              <a:buNone/>
              <a:defRPr sz="900"/>
            </a:lvl5pPr>
            <a:lvl6pPr marL="2285465" indent="0">
              <a:buNone/>
              <a:defRPr sz="900"/>
            </a:lvl6pPr>
            <a:lvl7pPr marL="2742560" indent="0">
              <a:buNone/>
              <a:defRPr sz="900"/>
            </a:lvl7pPr>
            <a:lvl8pPr marL="3199651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838200"/>
            <a:ext cx="7924800" cy="533400"/>
          </a:xfrm>
        </p:spPr>
        <p:txBody>
          <a:bodyPr/>
          <a:lstStyle>
            <a:lvl1pPr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1366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Relationship Id="rId9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1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69.xml"/><Relationship Id="rId21" Type="http://schemas.openxmlformats.org/officeDocument/2006/relationships/theme" Target="../theme/theme7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17" Type="http://schemas.openxmlformats.org/officeDocument/2006/relationships/slideLayout" Target="../slideLayouts/slideLayout83.xml"/><Relationship Id="rId2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82.xml"/><Relationship Id="rId20" Type="http://schemas.openxmlformats.org/officeDocument/2006/relationships/slideLayout" Target="../slideLayouts/slideLayout86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76.xml"/><Relationship Id="rId19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9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2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9" y="2057401"/>
            <a:ext cx="80930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auto">
          <a:xfrm rot="10800000">
            <a:off x="434977" y="304803"/>
            <a:ext cx="479425" cy="708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101835" tIns="50917" rIns="101835" bIns="509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417638" y="715967"/>
            <a:ext cx="0" cy="762000"/>
          </a:xfrm>
          <a:prstGeom prst="line">
            <a:avLst/>
          </a:prstGeom>
          <a:noFill/>
          <a:ln w="19050">
            <a:solidFill>
              <a:srgbClr val="CF7622"/>
            </a:solidFill>
            <a:round/>
            <a:headEnd/>
            <a:tailEnd/>
          </a:ln>
          <a:effectLst/>
        </p:spPr>
        <p:txBody>
          <a:bodyPr lIns="91398" tIns="45699" rIns="91398" bIns="45699"/>
          <a:lstStyle/>
          <a:p>
            <a:endParaRPr lang="en-US" dirty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620004" y="7391404"/>
            <a:ext cx="2346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8" tIns="45699" rIns="91398" bIns="45699"/>
          <a:lstStyle/>
          <a:p>
            <a:pPr algn="r" eaLnBrk="0" hangingPunct="0"/>
            <a:fld id="{3BA7F422-98B4-436B-BA4E-59865B49241C}" type="slidenum">
              <a:rPr lang="en-US" sz="800">
                <a:solidFill>
                  <a:srgbClr val="426C9D"/>
                </a:solidFill>
                <a:latin typeface="DINMittelschrift Alternate" pitchFamily="34" charset="0"/>
                <a:ea typeface="ＭＳ Ｐゴシック" pitchFamily="-96" charset="-128"/>
              </a:rPr>
              <a:pPr algn="r" eaLnBrk="0" hangingPunct="0"/>
              <a:t>‹#›</a:t>
            </a:fld>
            <a:endParaRPr lang="en-US" sz="800" dirty="0">
              <a:solidFill>
                <a:srgbClr val="426C9D"/>
              </a:solidFill>
              <a:latin typeface="DINMittelschrift Alternate" pitchFamily="34" charset="0"/>
              <a:ea typeface="ＭＳ Ｐゴシック" pitchFamily="-96" charset="-128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942975" y="355603"/>
            <a:ext cx="8763000" cy="7010400"/>
          </a:xfrm>
          <a:prstGeom prst="rect">
            <a:avLst/>
          </a:prstGeom>
          <a:noFill/>
          <a:ln w="25400" algn="ctr">
            <a:solidFill>
              <a:srgbClr val="5387BE"/>
            </a:solidFill>
            <a:miter lim="800000"/>
            <a:headEnd/>
            <a:tailEnd/>
          </a:ln>
          <a:effectLst/>
        </p:spPr>
        <p:txBody>
          <a:bodyPr wrap="none" lIns="91398" tIns="45699" rIns="91398" bIns="45699" anchor="ctr"/>
          <a:lstStyle/>
          <a:p>
            <a:pPr algn="ctr"/>
            <a:endParaRPr lang="en-US" dirty="0"/>
          </a:p>
        </p:txBody>
      </p:sp>
      <p:pic>
        <p:nvPicPr>
          <p:cNvPr id="16401" name="Picture 17" descr="StandardPitchCover0122102"/>
          <p:cNvPicPr>
            <a:picLocks noChangeAspect="1" noChangeArrowheads="1"/>
          </p:cNvPicPr>
          <p:nvPr/>
        </p:nvPicPr>
        <p:blipFill>
          <a:blip r:embed="rId24" cstate="screen"/>
          <a:srcRect/>
          <a:stretch>
            <a:fillRect/>
          </a:stretch>
        </p:blipFill>
        <p:spPr bwMode="auto">
          <a:xfrm>
            <a:off x="7162801" y="6858002"/>
            <a:ext cx="2438400" cy="38099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  <p:sldLayoutId id="2147483778" r:id="rId19"/>
    <p:sldLayoutId id="2147483779" r:id="rId20"/>
    <p:sldLayoutId id="2147483780" r:id="rId21"/>
    <p:sldLayoutId id="2147483781" r:id="rId22"/>
  </p:sldLayoutIdLst>
  <p:txStyles>
    <p:titleStyle>
      <a:lvl1pPr algn="r" defTabSz="1018699" rtl="0" fontAlgn="base">
        <a:spcBef>
          <a:spcPct val="0"/>
        </a:spcBef>
        <a:spcAft>
          <a:spcPct val="0"/>
        </a:spcAft>
        <a:defRPr sz="3600">
          <a:solidFill>
            <a:schemeClr val="accent3"/>
          </a:solidFill>
          <a:latin typeface="+mj-lt"/>
          <a:ea typeface="+mj-ea"/>
          <a:cs typeface="+mj-cs"/>
        </a:defRPr>
      </a:lvl1pPr>
      <a:lvl2pPr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2pPr>
      <a:lvl3pPr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3pPr>
      <a:lvl4pPr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4pPr>
      <a:lvl5pPr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5pPr>
      <a:lvl6pPr marL="456986"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6pPr>
      <a:lvl7pPr marL="913973"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7pPr>
      <a:lvl8pPr marL="1370958"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8pPr>
      <a:lvl9pPr marL="1827944"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9pPr>
    </p:titleStyle>
    <p:bodyStyle>
      <a:lvl1pPr marL="126940" indent="-126940" algn="l" defTabSz="1018699" rtl="0" fontAlgn="base">
        <a:spcBef>
          <a:spcPct val="20000"/>
        </a:spcBef>
        <a:spcAft>
          <a:spcPct val="0"/>
        </a:spcAft>
        <a:buClr>
          <a:srgbClr val="5387BE"/>
        </a:buClr>
        <a:buSzPct val="75000"/>
        <a:buFont typeface="DINMittelschrift" pitchFamily="34" charset="0"/>
        <a:buChar char=" "/>
        <a:defRPr sz="1800">
          <a:solidFill>
            <a:srgbClr val="5387BE"/>
          </a:solidFill>
          <a:latin typeface="+mn-lt"/>
          <a:ea typeface="+mn-ea"/>
          <a:cs typeface="+mn-cs"/>
        </a:defRPr>
      </a:lvl1pPr>
      <a:lvl2pPr marL="382409" indent="-128527" algn="l" defTabSz="1018699" rtl="0" fontAlgn="base">
        <a:spcBef>
          <a:spcPct val="20000"/>
        </a:spcBef>
        <a:spcAft>
          <a:spcPct val="0"/>
        </a:spcAft>
        <a:buClr>
          <a:srgbClr val="717073"/>
        </a:buClr>
        <a:buSzPct val="75000"/>
        <a:buFont typeface="DINMittelschrift" pitchFamily="34" charset="0"/>
        <a:buChar char="-"/>
        <a:defRPr sz="1400">
          <a:solidFill>
            <a:srgbClr val="717073"/>
          </a:solidFill>
          <a:latin typeface="+mn-lt"/>
          <a:ea typeface="+mn-ea"/>
        </a:defRPr>
      </a:lvl2pPr>
      <a:lvl3pPr marL="636290" indent="-126940" algn="l" defTabSz="1018699" rtl="0" fontAlgn="base">
        <a:spcBef>
          <a:spcPct val="20000"/>
        </a:spcBef>
        <a:spcAft>
          <a:spcPct val="0"/>
        </a:spcAft>
        <a:buSzPct val="75000"/>
        <a:buFont typeface="Arial" pitchFamily="34" charset="0"/>
        <a:buChar char="•"/>
        <a:defRPr sz="1200">
          <a:solidFill>
            <a:srgbClr val="717073"/>
          </a:solidFill>
          <a:latin typeface="+mn-lt"/>
          <a:ea typeface="+mn-ea"/>
        </a:defRPr>
      </a:lvl3pPr>
      <a:lvl4pPr marL="1781930" indent="-253884" algn="l" defTabSz="1018699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Arial" charset="0"/>
          <a:ea typeface="+mn-ea"/>
        </a:defRPr>
      </a:lvl4pPr>
      <a:lvl5pPr marL="2291278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5pPr>
      <a:lvl6pPr marL="2748262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6pPr>
      <a:lvl7pPr marL="3205250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7pPr>
      <a:lvl8pPr marL="3662237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8pPr>
      <a:lvl9pPr marL="4119222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6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3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8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4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0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18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3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89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1F2C-AE4C-4191-92A1-63D9BAB40050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C596B-F55B-4250-AAB2-A16CC265E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1138-790C-4C39-BF42-7C6570F2813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A57C5-731B-41BC-BAAE-1C53A524FB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9" y="2057401"/>
            <a:ext cx="80930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Headwaters’ Preliminary Analysis </a:t>
            </a:r>
          </a:p>
          <a:p>
            <a:pPr lvl="1"/>
            <a:r>
              <a:rPr lang="en-US" dirty="0" smtClean="0"/>
              <a:t>Financing Considerations</a:t>
            </a:r>
          </a:p>
          <a:p>
            <a:pPr lvl="1"/>
            <a:r>
              <a:rPr lang="en-US" dirty="0" smtClean="0"/>
              <a:t>Capital Formation Alternative</a:t>
            </a:r>
          </a:p>
          <a:p>
            <a:pPr lvl="1"/>
            <a:r>
              <a:rPr lang="en-US" dirty="0" smtClean="0"/>
              <a:t>Initial Thoughts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Working With Headwaters</a:t>
            </a:r>
          </a:p>
          <a:p>
            <a:pPr lvl="1"/>
            <a:r>
              <a:rPr lang="en-US" dirty="0" smtClean="0"/>
              <a:t>Relevant Experience</a:t>
            </a:r>
          </a:p>
          <a:p>
            <a:pPr lvl="2"/>
            <a:r>
              <a:rPr lang="en-US" dirty="0" smtClean="0"/>
              <a:t>Special Committees</a:t>
            </a:r>
          </a:p>
          <a:p>
            <a:pPr lvl="2"/>
            <a:r>
              <a:rPr lang="en-US" dirty="0" smtClean="0"/>
              <a:t>Debt Capabilities</a:t>
            </a:r>
          </a:p>
          <a:p>
            <a:pPr lvl="2"/>
            <a:r>
              <a:rPr lang="en-US" dirty="0" smtClean="0"/>
              <a:t>Small Cap Execution</a:t>
            </a:r>
          </a:p>
          <a:p>
            <a:pPr lvl="2"/>
            <a:r>
              <a:rPr lang="en-US" dirty="0" smtClean="0"/>
              <a:t>Working with the Street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auto">
          <a:xfrm rot="10800000">
            <a:off x="434977" y="304803"/>
            <a:ext cx="479425" cy="708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101835" tIns="50917" rIns="101835" bIns="509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417638" y="715967"/>
            <a:ext cx="0" cy="762000"/>
          </a:xfrm>
          <a:prstGeom prst="line">
            <a:avLst/>
          </a:prstGeom>
          <a:noFill/>
          <a:ln w="19050">
            <a:solidFill>
              <a:srgbClr val="CF7622"/>
            </a:solidFill>
            <a:round/>
            <a:headEnd/>
            <a:tailEnd/>
          </a:ln>
          <a:effectLst/>
        </p:spPr>
        <p:txBody>
          <a:bodyPr lIns="91398" tIns="45699" rIns="91398" bIns="45699"/>
          <a:lstStyle/>
          <a:p>
            <a:endParaRPr lang="en-US" dirty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620004" y="7391404"/>
            <a:ext cx="2346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8" tIns="45699" rIns="91398" bIns="45699"/>
          <a:lstStyle/>
          <a:p>
            <a:pPr algn="r" eaLnBrk="0" hangingPunct="0"/>
            <a:fld id="{3BA7F422-98B4-436B-BA4E-59865B49241C}" type="slidenum">
              <a:rPr lang="en-US" sz="800">
                <a:solidFill>
                  <a:srgbClr val="426C9D"/>
                </a:solidFill>
                <a:latin typeface="DINMittelschrift Alternate" pitchFamily="34" charset="0"/>
                <a:ea typeface="ＭＳ Ｐゴシック" pitchFamily="-96" charset="-128"/>
              </a:rPr>
              <a:pPr algn="r" eaLnBrk="0" hangingPunct="0"/>
              <a:t>‹#›</a:t>
            </a:fld>
            <a:endParaRPr lang="en-US" sz="800" dirty="0">
              <a:solidFill>
                <a:srgbClr val="426C9D"/>
              </a:solidFill>
              <a:latin typeface="DINMittelschrift Alternate" pitchFamily="34" charset="0"/>
              <a:ea typeface="ＭＳ Ｐゴシック" pitchFamily="-96" charset="-128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942975" y="355603"/>
            <a:ext cx="8763000" cy="7010400"/>
          </a:xfrm>
          <a:prstGeom prst="rect">
            <a:avLst/>
          </a:prstGeom>
          <a:noFill/>
          <a:ln w="25400" algn="ctr">
            <a:solidFill>
              <a:srgbClr val="5387BE"/>
            </a:solidFill>
            <a:miter lim="800000"/>
            <a:headEnd/>
            <a:tailEnd/>
          </a:ln>
          <a:effectLst/>
        </p:spPr>
        <p:txBody>
          <a:bodyPr wrap="none" lIns="91398" tIns="45699" rIns="91398" bIns="45699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txStyles>
    <p:titleStyle>
      <a:lvl1pPr algn="r" defTabSz="1018699" rtl="0" fontAlgn="base">
        <a:spcBef>
          <a:spcPct val="0"/>
        </a:spcBef>
        <a:spcAft>
          <a:spcPct val="0"/>
        </a:spcAft>
        <a:defRPr sz="3600">
          <a:solidFill>
            <a:schemeClr val="accent3"/>
          </a:solidFill>
          <a:latin typeface="+mj-lt"/>
          <a:ea typeface="+mj-ea"/>
          <a:cs typeface="+mj-cs"/>
        </a:defRPr>
      </a:lvl1pPr>
      <a:lvl2pPr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2pPr>
      <a:lvl3pPr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3pPr>
      <a:lvl4pPr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4pPr>
      <a:lvl5pPr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5pPr>
      <a:lvl6pPr marL="456986"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6pPr>
      <a:lvl7pPr marL="913973"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7pPr>
      <a:lvl8pPr marL="1370958"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8pPr>
      <a:lvl9pPr marL="1827944" algn="l" defTabSz="1018699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9pPr>
    </p:titleStyle>
    <p:bodyStyle>
      <a:lvl1pPr marL="126940" indent="-126940" algn="l" defTabSz="1018699" rtl="0" fontAlgn="base">
        <a:spcBef>
          <a:spcPct val="20000"/>
        </a:spcBef>
        <a:spcAft>
          <a:spcPct val="0"/>
        </a:spcAft>
        <a:buClr>
          <a:srgbClr val="5387BE"/>
        </a:buClr>
        <a:buSzPct val="75000"/>
        <a:buFont typeface="Times" pitchFamily="-96" charset="0"/>
        <a:buChar char="•"/>
        <a:defRPr sz="2200">
          <a:solidFill>
            <a:srgbClr val="5387BE"/>
          </a:solidFill>
          <a:latin typeface="+mn-lt"/>
          <a:ea typeface="+mn-ea"/>
          <a:cs typeface="+mn-cs"/>
        </a:defRPr>
      </a:lvl1pPr>
      <a:lvl2pPr marL="382409" indent="-128527" algn="l" defTabSz="1018699" rtl="0" fontAlgn="base">
        <a:spcBef>
          <a:spcPct val="20000"/>
        </a:spcBef>
        <a:spcAft>
          <a:spcPct val="0"/>
        </a:spcAft>
        <a:buClr>
          <a:srgbClr val="717073"/>
        </a:buClr>
        <a:buSzPct val="75000"/>
        <a:buFont typeface="Times" pitchFamily="-96" charset="0"/>
        <a:buChar char="•"/>
        <a:defRPr sz="2000">
          <a:solidFill>
            <a:srgbClr val="717073"/>
          </a:solidFill>
          <a:latin typeface="+mn-lt"/>
          <a:ea typeface="+mn-ea"/>
        </a:defRPr>
      </a:lvl2pPr>
      <a:lvl3pPr marL="636290" indent="-126940" algn="l" defTabSz="1018699" rtl="0" fontAlgn="base">
        <a:spcBef>
          <a:spcPct val="20000"/>
        </a:spcBef>
        <a:spcAft>
          <a:spcPct val="0"/>
        </a:spcAft>
        <a:buSzPct val="75000"/>
        <a:buChar char="-"/>
        <a:defRPr>
          <a:solidFill>
            <a:srgbClr val="717073"/>
          </a:solidFill>
          <a:latin typeface="+mn-lt"/>
          <a:ea typeface="+mn-ea"/>
        </a:defRPr>
      </a:lvl3pPr>
      <a:lvl4pPr marL="1781930" indent="-253884" algn="l" defTabSz="1018699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Arial" charset="0"/>
          <a:ea typeface="+mn-ea"/>
        </a:defRPr>
      </a:lvl4pPr>
      <a:lvl5pPr marL="2291278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5pPr>
      <a:lvl6pPr marL="2748262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6pPr>
      <a:lvl7pPr marL="3205250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7pPr>
      <a:lvl8pPr marL="3662237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8pPr>
      <a:lvl9pPr marL="4119222" indent="-253884" algn="l" defTabSz="1018699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6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3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8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4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0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18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3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89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StandardPitchCover0122102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0" y="0"/>
            <a:ext cx="10059988" cy="7773988"/>
          </a:xfrm>
          <a:prstGeom prst="rect">
            <a:avLst/>
          </a:prstGeom>
          <a:noFill/>
        </p:spPr>
      </p:pic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5578" y="457200"/>
            <a:ext cx="812958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35" tIns="50917" rIns="101835" bIns="509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1417638" y="715967"/>
            <a:ext cx="0" cy="762000"/>
          </a:xfrm>
          <a:prstGeom prst="line">
            <a:avLst/>
          </a:prstGeom>
          <a:noFill/>
          <a:ln w="19050">
            <a:solidFill>
              <a:srgbClr val="CF7622"/>
            </a:solidFill>
            <a:round/>
            <a:headEnd/>
            <a:tailEnd/>
          </a:ln>
          <a:effectLst/>
        </p:spPr>
        <p:txBody>
          <a:bodyPr lIns="91398" tIns="45699" rIns="91398" bIns="45699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7620004" y="7391404"/>
            <a:ext cx="2346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8" tIns="45699" rIns="91398" bIns="45699">
            <a:prstTxWarp prst="textNoShape">
              <a:avLst/>
            </a:prstTxWarp>
          </a:bodyPr>
          <a:lstStyle/>
          <a:p>
            <a:pPr algn="r" eaLnBrk="0" hangingPunct="0"/>
            <a:fld id="{AA4B85DA-6EA1-4169-8C06-8D5EACD666BC}" type="slidenum">
              <a:rPr lang="en-US" sz="1000">
                <a:solidFill>
                  <a:srgbClr val="426C9D"/>
                </a:solidFill>
              </a:rPr>
              <a:pPr algn="r" eaLnBrk="0" hangingPunct="0"/>
              <a:t>‹#›</a:t>
            </a:fld>
            <a:endParaRPr lang="en-US" sz="1400" dirty="0">
              <a:solidFill>
                <a:srgbClr val="426C9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txStyles>
    <p:titleStyle>
      <a:lvl1pPr algn="l" defTabSz="1018699" rtl="0" fontAlgn="base">
        <a:spcBef>
          <a:spcPct val="0"/>
        </a:spcBef>
        <a:spcAft>
          <a:spcPct val="0"/>
        </a:spcAft>
        <a:defRPr sz="5600">
          <a:solidFill>
            <a:schemeClr val="bg2"/>
          </a:solidFill>
          <a:latin typeface="+mj-lt"/>
          <a:ea typeface="+mj-ea"/>
          <a:cs typeface="+mj-cs"/>
        </a:defRPr>
      </a:lvl1pPr>
      <a:lvl2pPr algn="l" defTabSz="1018699" rtl="0" fontAlgn="base">
        <a:spcBef>
          <a:spcPct val="0"/>
        </a:spcBef>
        <a:spcAft>
          <a:spcPct val="0"/>
        </a:spcAft>
        <a:defRPr sz="5600">
          <a:solidFill>
            <a:schemeClr val="bg2"/>
          </a:solidFill>
          <a:latin typeface="DINMittelschrift Alternate" charset="0"/>
        </a:defRPr>
      </a:lvl2pPr>
      <a:lvl3pPr algn="l" defTabSz="1018699" rtl="0" fontAlgn="base">
        <a:spcBef>
          <a:spcPct val="0"/>
        </a:spcBef>
        <a:spcAft>
          <a:spcPct val="0"/>
        </a:spcAft>
        <a:defRPr sz="5600">
          <a:solidFill>
            <a:schemeClr val="bg2"/>
          </a:solidFill>
          <a:latin typeface="DINMittelschrift Alternate" charset="0"/>
        </a:defRPr>
      </a:lvl3pPr>
      <a:lvl4pPr algn="l" defTabSz="1018699" rtl="0" fontAlgn="base">
        <a:spcBef>
          <a:spcPct val="0"/>
        </a:spcBef>
        <a:spcAft>
          <a:spcPct val="0"/>
        </a:spcAft>
        <a:defRPr sz="5600">
          <a:solidFill>
            <a:schemeClr val="bg2"/>
          </a:solidFill>
          <a:latin typeface="DINMittelschrift Alternate" charset="0"/>
        </a:defRPr>
      </a:lvl4pPr>
      <a:lvl5pPr algn="l" defTabSz="1018699" rtl="0" fontAlgn="base">
        <a:spcBef>
          <a:spcPct val="0"/>
        </a:spcBef>
        <a:spcAft>
          <a:spcPct val="0"/>
        </a:spcAft>
        <a:defRPr sz="5600">
          <a:solidFill>
            <a:schemeClr val="bg2"/>
          </a:solidFill>
          <a:latin typeface="DINMittelschrift Alternate" charset="0"/>
        </a:defRPr>
      </a:lvl5pPr>
      <a:lvl6pPr marL="456986" algn="l" defTabSz="1018699" rtl="0" fontAlgn="base">
        <a:spcBef>
          <a:spcPct val="0"/>
        </a:spcBef>
        <a:spcAft>
          <a:spcPct val="0"/>
        </a:spcAft>
        <a:defRPr sz="5600">
          <a:solidFill>
            <a:schemeClr val="bg2"/>
          </a:solidFill>
          <a:latin typeface="DINMittelschrift Alternate" charset="0"/>
        </a:defRPr>
      </a:lvl6pPr>
      <a:lvl7pPr marL="913973" algn="l" defTabSz="1018699" rtl="0" fontAlgn="base">
        <a:spcBef>
          <a:spcPct val="0"/>
        </a:spcBef>
        <a:spcAft>
          <a:spcPct val="0"/>
        </a:spcAft>
        <a:defRPr sz="5600">
          <a:solidFill>
            <a:schemeClr val="bg2"/>
          </a:solidFill>
          <a:latin typeface="DINMittelschrift Alternate" charset="0"/>
        </a:defRPr>
      </a:lvl7pPr>
      <a:lvl8pPr marL="1370958" algn="l" defTabSz="1018699" rtl="0" fontAlgn="base">
        <a:spcBef>
          <a:spcPct val="0"/>
        </a:spcBef>
        <a:spcAft>
          <a:spcPct val="0"/>
        </a:spcAft>
        <a:defRPr sz="5600">
          <a:solidFill>
            <a:schemeClr val="bg2"/>
          </a:solidFill>
          <a:latin typeface="DINMittelschrift Alternate" charset="0"/>
        </a:defRPr>
      </a:lvl8pPr>
      <a:lvl9pPr marL="1827944" algn="l" defTabSz="1018699" rtl="0" fontAlgn="base">
        <a:spcBef>
          <a:spcPct val="0"/>
        </a:spcBef>
        <a:spcAft>
          <a:spcPct val="0"/>
        </a:spcAft>
        <a:defRPr sz="5600">
          <a:solidFill>
            <a:schemeClr val="bg2"/>
          </a:solidFill>
          <a:latin typeface="DINMittelschrift Alternate" charset="0"/>
        </a:defRPr>
      </a:lvl9pPr>
    </p:titleStyle>
    <p:bodyStyle>
      <a:lvl1pPr marL="382409" indent="-382409" algn="l" defTabSz="1018699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387BE"/>
          </a:solidFill>
          <a:latin typeface="+mn-lt"/>
          <a:ea typeface="+mn-ea"/>
          <a:cs typeface="+mn-cs"/>
        </a:defRPr>
      </a:lvl1pPr>
      <a:lvl2pPr marL="826702" indent="-317352" algn="l" defTabSz="1018699" rtl="0" fontAlgn="base">
        <a:spcBef>
          <a:spcPct val="20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ＭＳ Ｐゴシック" pitchFamily="84" charset="-128"/>
        </a:defRPr>
      </a:lvl2pPr>
      <a:lvl3pPr marL="1272580" indent="-253884" algn="l" defTabSz="1018699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84" charset="-128"/>
        </a:defRPr>
      </a:lvl3pPr>
      <a:lvl4pPr marL="1781930" indent="-253884" algn="l" defTabSz="1018699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84" charset="-128"/>
        </a:defRPr>
      </a:lvl4pPr>
      <a:lvl5pPr marL="2291278" indent="-253884" algn="l" defTabSz="1018699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84" charset="-128"/>
        </a:defRPr>
      </a:lvl5pPr>
      <a:lvl6pPr marL="2748262" indent="-253884" algn="l" defTabSz="1018699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84" charset="-128"/>
        </a:defRPr>
      </a:lvl6pPr>
      <a:lvl7pPr marL="3205250" indent="-253884" algn="l" defTabSz="1018699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84" charset="-128"/>
        </a:defRPr>
      </a:lvl7pPr>
      <a:lvl8pPr marL="3662237" indent="-253884" algn="l" defTabSz="1018699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84" charset="-128"/>
        </a:defRPr>
      </a:lvl8pPr>
      <a:lvl9pPr marL="4119222" indent="-253884" algn="l" defTabSz="1018699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84" charset="-128"/>
        </a:defRPr>
      </a:lvl9pPr>
    </p:bodyStyle>
    <p:otherStyle>
      <a:defPPr>
        <a:defRPr lang="en-US"/>
      </a:defPPr>
      <a:lvl1pPr marL="0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6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3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8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4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0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18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3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89" algn="l" defTabSz="456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41" y="311150"/>
            <a:ext cx="9051925" cy="1295400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41" y="1812928"/>
            <a:ext cx="9051925" cy="5130799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41" y="7204075"/>
            <a:ext cx="2346325" cy="414338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92E08-A83D-4362-AFE6-A6AC231EE917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41" y="7204075"/>
            <a:ext cx="3184525" cy="414338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41" y="7204075"/>
            <a:ext cx="2346325" cy="414338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5050-1F82-47E3-A8F7-3BB4826922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080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9" indent="-342779" algn="l" defTabSz="9140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9" indent="-285650" algn="l" defTabSz="91408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99" indent="-228520" algn="l" defTabSz="91408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38" indent="-228520" algn="l" defTabSz="91408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78" indent="-228520" algn="l" defTabSz="91408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18" indent="-228520" algn="l" defTabSz="9140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58" indent="-228520" algn="l" defTabSz="9140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00" indent="-228520" algn="l" defTabSz="9140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37" indent="-228520" algn="l" defTabSz="9140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0" algn="l" defTabSz="914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9" algn="l" defTabSz="914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8" algn="l" defTabSz="914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7" algn="l" defTabSz="914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9" algn="l" defTabSz="914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7" algn="l" defTabSz="914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16" algn="l" defTabSz="9140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40" y="311150"/>
            <a:ext cx="9051925" cy="1295400"/>
          </a:xfrm>
          <a:prstGeom prst="rect">
            <a:avLst/>
          </a:prstGeom>
        </p:spPr>
        <p:txBody>
          <a:bodyPr vert="horz" lIns="91418" tIns="45710" rIns="91418" bIns="4571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40" y="1812927"/>
            <a:ext cx="9051925" cy="5130799"/>
          </a:xfrm>
          <a:prstGeom prst="rect">
            <a:avLst/>
          </a:prstGeom>
        </p:spPr>
        <p:txBody>
          <a:bodyPr vert="horz" lIns="91418" tIns="45710" rIns="91418" bIns="457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40" y="7204075"/>
            <a:ext cx="2346325" cy="414338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2A17-08F8-422D-A214-9311E7D7209E}" type="datetimeFigureOut">
              <a:rPr lang="en-US" smtClean="0"/>
              <a:pPr/>
              <a:t>12/23/2014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40" y="7204075"/>
            <a:ext cx="3184525" cy="414338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40" y="7204075"/>
            <a:ext cx="2346325" cy="414338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75C43-476D-4F7C-82DF-98E9269241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</p:sldLayoutIdLst>
  <p:txStyles>
    <p:titleStyle>
      <a:lvl1pPr algn="ctr" defTabSz="914187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9" indent="-342819" algn="l" defTabSz="9141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6" indent="-285683" algn="l" defTabSz="9141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32" indent="-228547" algn="l" defTabSz="9141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25" indent="-228547" algn="l" defTabSz="9141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19" indent="-228547" algn="l" defTabSz="9141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12" indent="-228547" algn="l" defTabSz="9141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05" indent="-228547" algn="l" defTabSz="9141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00" indent="-228547" algn="l" defTabSz="9141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91" indent="-228547" algn="l" defTabSz="9141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3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7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2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5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1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7" y="2057401"/>
            <a:ext cx="80930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Headwaters’ Preliminary Analysis </a:t>
            </a:r>
          </a:p>
          <a:p>
            <a:pPr lvl="1"/>
            <a:r>
              <a:rPr lang="en-US" dirty="0" smtClean="0"/>
              <a:t>Financing Considerations</a:t>
            </a:r>
          </a:p>
          <a:p>
            <a:pPr lvl="1"/>
            <a:r>
              <a:rPr lang="en-US" dirty="0" smtClean="0"/>
              <a:t>Capital Formation Alternative</a:t>
            </a:r>
          </a:p>
          <a:p>
            <a:pPr lvl="1"/>
            <a:r>
              <a:rPr lang="en-US" dirty="0" smtClean="0"/>
              <a:t>Initial Thoughts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Working With Headwaters</a:t>
            </a:r>
          </a:p>
          <a:p>
            <a:pPr lvl="1"/>
            <a:r>
              <a:rPr lang="en-US" dirty="0" smtClean="0"/>
              <a:t>Relevant Experience</a:t>
            </a:r>
          </a:p>
          <a:p>
            <a:pPr lvl="2"/>
            <a:r>
              <a:rPr lang="en-US" dirty="0" smtClean="0"/>
              <a:t>Special Committees</a:t>
            </a:r>
          </a:p>
          <a:p>
            <a:pPr lvl="2"/>
            <a:r>
              <a:rPr lang="en-US" dirty="0" smtClean="0"/>
              <a:t>Debt Capabilities</a:t>
            </a:r>
          </a:p>
          <a:p>
            <a:pPr lvl="2"/>
            <a:r>
              <a:rPr lang="en-US" dirty="0" smtClean="0"/>
              <a:t>Small Cap Execution</a:t>
            </a:r>
          </a:p>
          <a:p>
            <a:pPr lvl="2"/>
            <a:r>
              <a:rPr lang="en-US" dirty="0" smtClean="0"/>
              <a:t>Working with the Street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auto">
          <a:xfrm rot="10800000">
            <a:off x="434975" y="304800"/>
            <a:ext cx="479425" cy="708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417638" y="715965"/>
            <a:ext cx="0" cy="762000"/>
          </a:xfrm>
          <a:prstGeom prst="line">
            <a:avLst/>
          </a:prstGeom>
          <a:noFill/>
          <a:ln w="19050">
            <a:solidFill>
              <a:srgbClr val="CF7622"/>
            </a:solidFill>
            <a:round/>
            <a:headEnd/>
            <a:tailEnd/>
          </a:ln>
          <a:effectLst/>
        </p:spPr>
        <p:txBody>
          <a:bodyPr lIns="91418" tIns="45710" rIns="91418" bIns="4571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620002" y="7391402"/>
            <a:ext cx="2346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8" tIns="45710" rIns="91418" bIns="45710"/>
          <a:lstStyle/>
          <a:p>
            <a:pPr algn="r" eaLnBrk="0" hangingPunct="0"/>
            <a:fld id="{3BA7F422-98B4-436B-BA4E-59865B49241C}" type="slidenum">
              <a:rPr lang="en-US" sz="800">
                <a:solidFill>
                  <a:srgbClr val="426C9D"/>
                </a:solidFill>
                <a:latin typeface="DINMittelschrift Alternate" pitchFamily="34" charset="0"/>
              </a:rPr>
              <a:pPr algn="r" eaLnBrk="0" hangingPunct="0"/>
              <a:t>‹#›</a:t>
            </a:fld>
            <a:endParaRPr lang="en-US" sz="800" dirty="0">
              <a:solidFill>
                <a:srgbClr val="426C9D"/>
              </a:solidFill>
              <a:latin typeface="DINMittelschrift Alternate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942975" y="355602"/>
            <a:ext cx="8763000" cy="7010400"/>
          </a:xfrm>
          <a:prstGeom prst="rect">
            <a:avLst/>
          </a:prstGeom>
          <a:noFill/>
          <a:ln w="25400" algn="ctr">
            <a:solidFill>
              <a:srgbClr val="5387BE"/>
            </a:solidFill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14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txStyles>
    <p:titleStyle>
      <a:lvl1pPr algn="r" defTabSz="1018937" rtl="0" fontAlgn="base">
        <a:spcBef>
          <a:spcPct val="0"/>
        </a:spcBef>
        <a:spcAft>
          <a:spcPct val="0"/>
        </a:spcAft>
        <a:defRPr sz="3600">
          <a:solidFill>
            <a:schemeClr val="accent3"/>
          </a:solidFill>
          <a:latin typeface="+mj-lt"/>
          <a:ea typeface="+mj-ea"/>
          <a:cs typeface="+mj-cs"/>
        </a:defRPr>
      </a:lvl1pPr>
      <a:lvl2pPr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2pPr>
      <a:lvl3pPr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3pPr>
      <a:lvl4pPr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4pPr>
      <a:lvl5pPr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5pPr>
      <a:lvl6pPr marL="457093"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6pPr>
      <a:lvl7pPr marL="914187"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7pPr>
      <a:lvl8pPr marL="1371279"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8pPr>
      <a:lvl9pPr marL="1828372"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9pPr>
    </p:titleStyle>
    <p:bodyStyle>
      <a:lvl1pPr marL="126970" indent="-126970" algn="l" defTabSz="1018937" rtl="0" fontAlgn="base">
        <a:spcBef>
          <a:spcPct val="20000"/>
        </a:spcBef>
        <a:spcAft>
          <a:spcPct val="0"/>
        </a:spcAft>
        <a:buClr>
          <a:srgbClr val="5387BE"/>
        </a:buClr>
        <a:buSzPct val="75000"/>
        <a:buFont typeface="Times" pitchFamily="-96" charset="0"/>
        <a:buChar char="•"/>
        <a:defRPr sz="2200">
          <a:solidFill>
            <a:srgbClr val="5387BE"/>
          </a:solidFill>
          <a:latin typeface="+mn-lt"/>
          <a:ea typeface="+mn-ea"/>
          <a:cs typeface="+mn-cs"/>
        </a:defRPr>
      </a:lvl1pPr>
      <a:lvl2pPr marL="382498" indent="-128558" algn="l" defTabSz="1018937" rtl="0" fontAlgn="base">
        <a:spcBef>
          <a:spcPct val="20000"/>
        </a:spcBef>
        <a:spcAft>
          <a:spcPct val="0"/>
        </a:spcAft>
        <a:buClr>
          <a:srgbClr val="717073"/>
        </a:buClr>
        <a:buSzPct val="75000"/>
        <a:buFont typeface="Times" pitchFamily="-96" charset="0"/>
        <a:buChar char="•"/>
        <a:defRPr sz="2000">
          <a:solidFill>
            <a:srgbClr val="717073"/>
          </a:solidFill>
          <a:latin typeface="+mn-lt"/>
          <a:ea typeface="+mn-ea"/>
        </a:defRPr>
      </a:lvl2pPr>
      <a:lvl3pPr marL="636439" indent="-126970" algn="l" defTabSz="1018937" rtl="0" fontAlgn="base">
        <a:spcBef>
          <a:spcPct val="20000"/>
        </a:spcBef>
        <a:spcAft>
          <a:spcPct val="0"/>
        </a:spcAft>
        <a:buSzPct val="75000"/>
        <a:buChar char="-"/>
        <a:defRPr>
          <a:solidFill>
            <a:srgbClr val="717073"/>
          </a:solidFill>
          <a:latin typeface="+mn-lt"/>
          <a:ea typeface="+mn-ea"/>
        </a:defRPr>
      </a:lvl3pPr>
      <a:lvl4pPr marL="1782347" indent="-253942" algn="l" defTabSz="1018937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Arial" charset="0"/>
          <a:ea typeface="+mn-ea"/>
        </a:defRPr>
      </a:lvl4pPr>
      <a:lvl5pPr marL="2291814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5pPr>
      <a:lvl6pPr marL="2748906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6pPr>
      <a:lvl7pPr marL="3206000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7pPr>
      <a:lvl8pPr marL="3663094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8pPr>
      <a:lvl9pPr marL="4120186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3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7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2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5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1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7" y="2057401"/>
            <a:ext cx="80930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Headwaters’ Preliminary Analysis </a:t>
            </a:r>
          </a:p>
          <a:p>
            <a:pPr lvl="1"/>
            <a:r>
              <a:rPr lang="en-US" dirty="0" smtClean="0"/>
              <a:t>Financing Considerations</a:t>
            </a:r>
          </a:p>
          <a:p>
            <a:pPr lvl="1"/>
            <a:r>
              <a:rPr lang="en-US" dirty="0" smtClean="0"/>
              <a:t>Capital Formation Alternative</a:t>
            </a:r>
          </a:p>
          <a:p>
            <a:pPr lvl="1"/>
            <a:r>
              <a:rPr lang="en-US" dirty="0" smtClean="0"/>
              <a:t>Initial Thoughts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Working With Headwaters</a:t>
            </a:r>
          </a:p>
          <a:p>
            <a:pPr lvl="1"/>
            <a:r>
              <a:rPr lang="en-US" dirty="0" smtClean="0"/>
              <a:t>Relevant Experience</a:t>
            </a:r>
          </a:p>
          <a:p>
            <a:pPr lvl="2"/>
            <a:r>
              <a:rPr lang="en-US" dirty="0" smtClean="0"/>
              <a:t>Special Committees</a:t>
            </a:r>
          </a:p>
          <a:p>
            <a:pPr lvl="2"/>
            <a:r>
              <a:rPr lang="en-US" dirty="0" smtClean="0"/>
              <a:t>Debt Capabilities</a:t>
            </a:r>
          </a:p>
          <a:p>
            <a:pPr lvl="2"/>
            <a:r>
              <a:rPr lang="en-US" dirty="0" smtClean="0"/>
              <a:t>Small Cap Execution</a:t>
            </a:r>
          </a:p>
          <a:p>
            <a:pPr lvl="2"/>
            <a:r>
              <a:rPr lang="en-US" dirty="0" smtClean="0"/>
              <a:t>Working with the Street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auto">
          <a:xfrm rot="10800000">
            <a:off x="434975" y="304800"/>
            <a:ext cx="479425" cy="708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417638" y="715965"/>
            <a:ext cx="0" cy="762000"/>
          </a:xfrm>
          <a:prstGeom prst="line">
            <a:avLst/>
          </a:prstGeom>
          <a:noFill/>
          <a:ln w="19050">
            <a:solidFill>
              <a:srgbClr val="CF7622"/>
            </a:solidFill>
            <a:round/>
            <a:headEnd/>
            <a:tailEnd/>
          </a:ln>
          <a:effectLst/>
        </p:spPr>
        <p:txBody>
          <a:bodyPr lIns="91418" tIns="45710" rIns="91418" bIns="45710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620002" y="7391402"/>
            <a:ext cx="2346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8" tIns="45710" rIns="91418" bIns="45710"/>
          <a:lstStyle/>
          <a:p>
            <a:pPr algn="r" eaLnBrk="0" hangingPunct="0"/>
            <a:fld id="{3BA7F422-98B4-436B-BA4E-59865B49241C}" type="slidenum">
              <a:rPr lang="en-US" sz="800">
                <a:solidFill>
                  <a:srgbClr val="426C9D"/>
                </a:solidFill>
                <a:latin typeface="DINMittelschrift Alternate" pitchFamily="34" charset="0"/>
              </a:rPr>
              <a:pPr algn="r" eaLnBrk="0" hangingPunct="0"/>
              <a:t>‹#›</a:t>
            </a:fld>
            <a:endParaRPr lang="en-US" sz="800" dirty="0">
              <a:solidFill>
                <a:srgbClr val="426C9D"/>
              </a:solidFill>
              <a:latin typeface="DINMittelschrift Alternate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942975" y="355602"/>
            <a:ext cx="8763000" cy="7010400"/>
          </a:xfrm>
          <a:prstGeom prst="rect">
            <a:avLst/>
          </a:prstGeom>
          <a:noFill/>
          <a:ln w="25400" algn="ctr">
            <a:solidFill>
              <a:srgbClr val="5387BE"/>
            </a:solidFill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21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</p:sldLayoutIdLst>
  <p:txStyles>
    <p:titleStyle>
      <a:lvl1pPr algn="r" defTabSz="1018937" rtl="0" fontAlgn="base">
        <a:spcBef>
          <a:spcPct val="0"/>
        </a:spcBef>
        <a:spcAft>
          <a:spcPct val="0"/>
        </a:spcAft>
        <a:defRPr sz="3600">
          <a:solidFill>
            <a:schemeClr val="accent3"/>
          </a:solidFill>
          <a:latin typeface="+mj-lt"/>
          <a:ea typeface="+mj-ea"/>
          <a:cs typeface="+mj-cs"/>
        </a:defRPr>
      </a:lvl1pPr>
      <a:lvl2pPr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2pPr>
      <a:lvl3pPr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3pPr>
      <a:lvl4pPr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4pPr>
      <a:lvl5pPr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5pPr>
      <a:lvl6pPr marL="457093"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6pPr>
      <a:lvl7pPr marL="914187"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7pPr>
      <a:lvl8pPr marL="1371279"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8pPr>
      <a:lvl9pPr marL="1828372" algn="l" defTabSz="1018937" rtl="0" fontAlgn="base">
        <a:spcBef>
          <a:spcPct val="0"/>
        </a:spcBef>
        <a:spcAft>
          <a:spcPct val="0"/>
        </a:spcAft>
        <a:defRPr sz="4900">
          <a:solidFill>
            <a:schemeClr val="bg2"/>
          </a:solidFill>
          <a:latin typeface="DINMittelschrift" pitchFamily="34" charset="0"/>
          <a:ea typeface="ＭＳ Ｐゴシック" pitchFamily="-96" charset="-128"/>
        </a:defRPr>
      </a:lvl9pPr>
    </p:titleStyle>
    <p:bodyStyle>
      <a:lvl1pPr marL="126970" indent="-126970" algn="l" defTabSz="1018937" rtl="0" fontAlgn="base">
        <a:spcBef>
          <a:spcPct val="20000"/>
        </a:spcBef>
        <a:spcAft>
          <a:spcPct val="0"/>
        </a:spcAft>
        <a:buClr>
          <a:srgbClr val="5387BE"/>
        </a:buClr>
        <a:buSzPct val="75000"/>
        <a:buFont typeface="Times" pitchFamily="-96" charset="0"/>
        <a:buChar char="•"/>
        <a:defRPr sz="2200">
          <a:solidFill>
            <a:srgbClr val="5387BE"/>
          </a:solidFill>
          <a:latin typeface="+mn-lt"/>
          <a:ea typeface="+mn-ea"/>
          <a:cs typeface="+mn-cs"/>
        </a:defRPr>
      </a:lvl1pPr>
      <a:lvl2pPr marL="382498" indent="-128558" algn="l" defTabSz="1018937" rtl="0" fontAlgn="base">
        <a:spcBef>
          <a:spcPct val="20000"/>
        </a:spcBef>
        <a:spcAft>
          <a:spcPct val="0"/>
        </a:spcAft>
        <a:buClr>
          <a:srgbClr val="717073"/>
        </a:buClr>
        <a:buSzPct val="75000"/>
        <a:buFont typeface="Times" pitchFamily="-96" charset="0"/>
        <a:buChar char="•"/>
        <a:defRPr sz="2000">
          <a:solidFill>
            <a:srgbClr val="717073"/>
          </a:solidFill>
          <a:latin typeface="+mn-lt"/>
          <a:ea typeface="+mn-ea"/>
        </a:defRPr>
      </a:lvl2pPr>
      <a:lvl3pPr marL="636439" indent="-126970" algn="l" defTabSz="1018937" rtl="0" fontAlgn="base">
        <a:spcBef>
          <a:spcPct val="20000"/>
        </a:spcBef>
        <a:spcAft>
          <a:spcPct val="0"/>
        </a:spcAft>
        <a:buSzPct val="75000"/>
        <a:buChar char="-"/>
        <a:defRPr>
          <a:solidFill>
            <a:srgbClr val="717073"/>
          </a:solidFill>
          <a:latin typeface="+mn-lt"/>
          <a:ea typeface="+mn-ea"/>
        </a:defRPr>
      </a:lvl3pPr>
      <a:lvl4pPr marL="1782347" indent="-253942" algn="l" defTabSz="1018937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Arial" charset="0"/>
          <a:ea typeface="+mn-ea"/>
        </a:defRPr>
      </a:lvl4pPr>
      <a:lvl5pPr marL="2291814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5pPr>
      <a:lvl6pPr marL="2748906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6pPr>
      <a:lvl7pPr marL="3206000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7pPr>
      <a:lvl8pPr marL="3663094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8pPr>
      <a:lvl9pPr marL="4120186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3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7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2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5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1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1"/>
            <a:ext cx="8093075" cy="4191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</a:rPr>
              <a:t>	Acadia Investments</a:t>
            </a:r>
            <a:r>
              <a:rPr lang="en-US" dirty="0" smtClean="0">
                <a:solidFill>
                  <a:schemeClr val="accent4"/>
                </a:solidFill>
                <a:latin typeface="Calibri"/>
              </a:rPr>
              <a:t>→</a:t>
            </a:r>
            <a:r>
              <a:rPr lang="en-US" dirty="0" smtClean="0">
                <a:solidFill>
                  <a:schemeClr val="accent4"/>
                </a:solidFill>
              </a:rPr>
              <a:t> Over-levered and over-concentrated $50-100million private investment vehicle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Transaction Description</a:t>
            </a:r>
          </a:p>
          <a:p>
            <a:pPr lvl="1">
              <a:spcBef>
                <a:spcPts val="264"/>
              </a:spcBef>
            </a:pPr>
            <a:r>
              <a:rPr lang="en-US" sz="1100" dirty="0" smtClean="0">
                <a:solidFill>
                  <a:srgbClr val="717073"/>
                </a:solidFill>
              </a:rPr>
              <a:t>Acadia chose an investment program of 100% concentration in illiquid PE investments.</a:t>
            </a:r>
          </a:p>
          <a:p>
            <a:pPr lvl="1"/>
            <a:r>
              <a:rPr lang="en-US" sz="1100" dirty="0" smtClean="0">
                <a:solidFill>
                  <a:srgbClr val="717073"/>
                </a:solidFill>
              </a:rPr>
              <a:t>Banks pushed for forced sales of Acadia’s assets and pursued payment under the personal guarantee.</a:t>
            </a:r>
          </a:p>
          <a:p>
            <a:pPr marL="384048" lvl="1" indent="-128016">
              <a:spcBef>
                <a:spcPts val="264"/>
              </a:spcBef>
              <a:buNone/>
            </a:pPr>
            <a:endParaRPr lang="en-US" sz="1100" dirty="0" smtClean="0">
              <a:solidFill>
                <a:srgbClr val="717073"/>
              </a:solidFill>
            </a:endParaRPr>
          </a:p>
          <a:p>
            <a:pPr marL="115888" lvl="1" indent="0">
              <a:buNone/>
            </a:pPr>
            <a:r>
              <a:rPr lang="en-US" dirty="0" smtClean="0">
                <a:solidFill>
                  <a:schemeClr val="tx1"/>
                </a:solidFill>
                <a:cs typeface="+mn-cs"/>
              </a:rPr>
              <a:t>Results</a:t>
            </a:r>
          </a:p>
          <a:p>
            <a:pPr lvl="1"/>
            <a:r>
              <a:rPr lang="en-US" sz="1100" dirty="0" smtClean="0">
                <a:solidFill>
                  <a:srgbClr val="717073"/>
                </a:solidFill>
              </a:rPr>
              <a:t>Financing generally not available in the size or time frame needed to stop banks from enforcing its remedies.</a:t>
            </a:r>
          </a:p>
          <a:p>
            <a:pPr lvl="1"/>
            <a:r>
              <a:rPr lang="en-US" sz="1100" dirty="0" smtClean="0">
                <a:solidFill>
                  <a:srgbClr val="717073"/>
                </a:solidFill>
              </a:rPr>
              <a:t>Acadia’s highly variable and uncertain cash flows from 40+ LP’s limited the available financing and appetite</a:t>
            </a:r>
          </a:p>
          <a:p>
            <a:pPr lvl="1">
              <a:buNone/>
            </a:pPr>
            <a:endParaRPr lang="en-US" sz="1100" dirty="0" smtClean="0">
              <a:solidFill>
                <a:srgbClr val="717073"/>
              </a:solidFill>
            </a:endParaRPr>
          </a:p>
          <a:p>
            <a:pPr lvl="1">
              <a:lnSpc>
                <a:spcPct val="150000"/>
              </a:lnSpc>
              <a:buNone/>
            </a:pPr>
            <a:endParaRPr lang="en-US" sz="1100" dirty="0" smtClean="0">
              <a:solidFill>
                <a:srgbClr val="717073"/>
              </a:solidFill>
            </a:endParaRPr>
          </a:p>
          <a:p>
            <a:pPr marL="457200" lvl="1" indent="-223838">
              <a:buNone/>
            </a:pPr>
            <a:endParaRPr lang="en-US" dirty="0" smtClean="0"/>
          </a:p>
          <a:p>
            <a:pPr marL="201731" indent="-223838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graphicFrame>
        <p:nvGraphicFramePr>
          <p:cNvPr id="673795" name="Object 3"/>
          <p:cNvGraphicFramePr>
            <a:graphicFrameLocks/>
          </p:cNvGraphicFramePr>
          <p:nvPr/>
        </p:nvGraphicFramePr>
        <p:xfrm>
          <a:off x="4953000" y="4206875"/>
          <a:ext cx="4705350" cy="3108325"/>
        </p:xfrm>
        <a:graphic>
          <a:graphicData uri="http://schemas.openxmlformats.org/presentationml/2006/ole">
            <p:oleObj spid="_x0000_s673795" name="Worksheet" r:id="rId3" imgW="7220043" imgH="4771932" progId="Excel.Sheet.8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962400"/>
            <a:ext cx="358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/>
          <a:p>
            <a:pPr marL="115888" lvl="1" defTabSz="1018699">
              <a:spcBef>
                <a:spcPct val="20000"/>
              </a:spcBef>
              <a:buClr>
                <a:srgbClr val="717073"/>
              </a:buClr>
              <a:buSzPct val="75000"/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Relevant Transaction Process Highlights</a:t>
            </a:r>
          </a:p>
          <a:p>
            <a:pPr marL="382409" lvl="1" indent="-128527" defTabSz="1018699">
              <a:spcBef>
                <a:spcPct val="20000"/>
              </a:spcBef>
              <a:buClr>
                <a:srgbClr val="717073"/>
              </a:buClr>
              <a:buSzPct val="75000"/>
              <a:buFont typeface="DINMittelschrift" pitchFamily="34" charset="0"/>
              <a:buChar char="-"/>
            </a:pPr>
            <a:r>
              <a:rPr lang="en-US" sz="1100" dirty="0" smtClean="0">
                <a:solidFill>
                  <a:srgbClr val="717073"/>
                </a:solidFill>
                <a:latin typeface="+mn-lt"/>
              </a:rPr>
              <a:t>Acadia’s best option for preserving value was to engage in immediate and significant asset sales</a:t>
            </a:r>
          </a:p>
          <a:p>
            <a:pPr marL="382409" lvl="1" indent="-128527" defTabSz="1018699">
              <a:spcBef>
                <a:spcPct val="20000"/>
              </a:spcBef>
              <a:buClr>
                <a:srgbClr val="717073"/>
              </a:buClr>
              <a:buSzPct val="75000"/>
              <a:buFont typeface="DINMittelschrift" pitchFamily="34" charset="0"/>
              <a:buChar char="-"/>
            </a:pPr>
            <a:r>
              <a:rPr lang="en-US" sz="1100" dirty="0" smtClean="0">
                <a:solidFill>
                  <a:srgbClr val="717073"/>
                </a:solidFill>
                <a:latin typeface="+mn-lt"/>
              </a:rPr>
              <a:t>However, given significant Investment Manager  and shareholder discord-resulted in April 2011 Ch 11 filing</a:t>
            </a:r>
          </a:p>
          <a:p>
            <a:pPr marL="382409" lvl="1" indent="-128527" defTabSz="1018699">
              <a:spcBef>
                <a:spcPct val="20000"/>
              </a:spcBef>
              <a:buClr>
                <a:srgbClr val="717073"/>
              </a:buClr>
              <a:buSzPct val="75000"/>
              <a:buFont typeface="DINMittelschrift" pitchFamily="34" charset="0"/>
              <a:buChar char="-"/>
            </a:pPr>
            <a:r>
              <a:rPr lang="en-US" sz="1100" dirty="0" smtClean="0">
                <a:solidFill>
                  <a:srgbClr val="717073"/>
                </a:solidFill>
                <a:latin typeface="+mn-lt"/>
              </a:rPr>
              <a:t>Advisor, in conjunction with banks,  moved to have Trustee appointed</a:t>
            </a:r>
          </a:p>
          <a:p>
            <a:pPr marL="382409" lvl="1" indent="-128527" defTabSz="1018699">
              <a:spcBef>
                <a:spcPct val="20000"/>
              </a:spcBef>
              <a:buClr>
                <a:srgbClr val="717073"/>
              </a:buClr>
              <a:buSzPct val="75000"/>
              <a:buFont typeface="DINMittelschrift" pitchFamily="34" charset="0"/>
              <a:buChar char="-"/>
            </a:pPr>
            <a:r>
              <a:rPr lang="en-US" sz="1100" dirty="0" smtClean="0">
                <a:solidFill>
                  <a:srgbClr val="717073"/>
                </a:solidFill>
                <a:latin typeface="+mn-lt"/>
              </a:rPr>
              <a:t>Plan of Reorganization - expected Fall 2011</a:t>
            </a:r>
          </a:p>
          <a:p>
            <a:pPr marL="382409" lvl="1" indent="-128527" defTabSz="1018699">
              <a:spcBef>
                <a:spcPct val="20000"/>
              </a:spcBef>
              <a:buClr>
                <a:srgbClr val="717073"/>
              </a:buClr>
              <a:buSzPct val="75000"/>
              <a:buFont typeface="DINMittelschrift" pitchFamily="34" charset="0"/>
              <a:buChar char="-"/>
            </a:pPr>
            <a:r>
              <a:rPr lang="en-US" sz="1100" dirty="0" smtClean="0">
                <a:solidFill>
                  <a:srgbClr val="717073"/>
                </a:solidFill>
                <a:latin typeface="+mn-lt"/>
              </a:rPr>
              <a:t>Plan of </a:t>
            </a:r>
            <a:r>
              <a:rPr lang="en-US" sz="1100" dirty="0" err="1" smtClean="0">
                <a:solidFill>
                  <a:srgbClr val="717073"/>
                </a:solidFill>
                <a:latin typeface="+mn-lt"/>
              </a:rPr>
              <a:t>Reorg</a:t>
            </a:r>
            <a:r>
              <a:rPr lang="en-US" sz="1100" smtClean="0">
                <a:solidFill>
                  <a:srgbClr val="717073"/>
                </a:solidFill>
                <a:latin typeface="+mn-lt"/>
              </a:rPr>
              <a:t> confirmed May 2013</a:t>
            </a:r>
            <a:endParaRPr lang="en-US" sz="1100" dirty="0" smtClean="0">
              <a:solidFill>
                <a:srgbClr val="717073"/>
              </a:solidFill>
              <a:latin typeface="+mn-lt"/>
            </a:endParaRPr>
          </a:p>
          <a:p>
            <a:pPr marL="126940" indent="-126940" defTabSz="1018699">
              <a:lnSpc>
                <a:spcPct val="150000"/>
              </a:lnSpc>
              <a:spcBef>
                <a:spcPct val="20000"/>
              </a:spcBef>
              <a:spcAft>
                <a:spcPts val="599"/>
              </a:spcAft>
              <a:buClr>
                <a:srgbClr val="5387BE"/>
              </a:buClr>
              <a:buSzPct val="75000"/>
              <a:buFont typeface="DINMittelschrift" pitchFamily="34" charset="0"/>
              <a:buChar char=" "/>
            </a:pPr>
            <a:endParaRPr lang="en-US" sz="1100" dirty="0" smtClean="0">
              <a:solidFill>
                <a:srgbClr val="717073"/>
              </a:solidFill>
              <a:latin typeface="+mn-lt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"/>
</p:tagLst>
</file>

<file path=ppt/theme/theme1.xml><?xml version="1.0" encoding="utf-8"?>
<a:theme xmlns:a="http://schemas.openxmlformats.org/drawingml/2006/main" name="2_Blank Presentation">
  <a:themeElements>
    <a:clrScheme name="HEADWATERS COLOR PALATTE">
      <a:dk1>
        <a:srgbClr val="5387BE"/>
      </a:dk1>
      <a:lt1>
        <a:srgbClr val="FFFFFF"/>
      </a:lt1>
      <a:dk2>
        <a:srgbClr val="000000"/>
      </a:dk2>
      <a:lt2>
        <a:srgbClr val="BABCBE"/>
      </a:lt2>
      <a:accent1>
        <a:srgbClr val="002B54"/>
      </a:accent1>
      <a:accent2>
        <a:srgbClr val="717073"/>
      </a:accent2>
      <a:accent3>
        <a:srgbClr val="CCD6DF"/>
      </a:accent3>
      <a:accent4>
        <a:srgbClr val="E58E1A"/>
      </a:accent4>
      <a:accent5>
        <a:srgbClr val="44697D"/>
      </a:accent5>
      <a:accent6>
        <a:srgbClr val="B1B579"/>
      </a:accent6>
      <a:hlink>
        <a:srgbClr val="009999"/>
      </a:hlink>
      <a:folHlink>
        <a:srgbClr val="99CC00"/>
      </a:folHlink>
    </a:clrScheme>
    <a:fontScheme name="Blank Presentation">
      <a:majorFont>
        <a:latin typeface="DINMittelschrift"/>
        <a:ea typeface="ＭＳ Ｐゴシック"/>
        <a:cs typeface=""/>
      </a:majorFont>
      <a:minorFont>
        <a:latin typeface="DINMittelschrif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101882" tIns="50941" rIns="101882" bIns="50941" numCol="1" anchor="t" anchorCtr="0" compatLnSpc="1">
        <a:prstTxWarp prst="textNoShape">
          <a:avLst/>
        </a:prstTxWarp>
      </a:bodyPr>
      <a:lstStyle>
        <a:defPPr marL="127000" marR="0" indent="-127000" algn="l" defTabSz="1019175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>
            <a:srgbClr val="5387BE"/>
          </a:buClr>
          <a:buSzPct val="75000"/>
          <a:buFont typeface="DINMittelschrift" pitchFamily="34" charset="0"/>
          <a:buChar char=" "/>
          <a:tabLst/>
          <a:defRPr sz="1800" kern="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lank Presentation">
  <a:themeElements>
    <a:clrScheme name="HEADWATERS COLOR PALATTE">
      <a:dk1>
        <a:srgbClr val="5387BE"/>
      </a:dk1>
      <a:lt1>
        <a:srgbClr val="FFFFFF"/>
      </a:lt1>
      <a:dk2>
        <a:srgbClr val="000000"/>
      </a:dk2>
      <a:lt2>
        <a:srgbClr val="BABCBE"/>
      </a:lt2>
      <a:accent1>
        <a:srgbClr val="002B54"/>
      </a:accent1>
      <a:accent2>
        <a:srgbClr val="717073"/>
      </a:accent2>
      <a:accent3>
        <a:srgbClr val="CCD6DF"/>
      </a:accent3>
      <a:accent4>
        <a:srgbClr val="E58E1A"/>
      </a:accent4>
      <a:accent5>
        <a:srgbClr val="44697D"/>
      </a:accent5>
      <a:accent6>
        <a:srgbClr val="B1B579"/>
      </a:accent6>
      <a:hlink>
        <a:srgbClr val="009999"/>
      </a:hlink>
      <a:folHlink>
        <a:srgbClr val="99CC00"/>
      </a:folHlink>
    </a:clrScheme>
    <a:fontScheme name="Blank Presentation">
      <a:majorFont>
        <a:latin typeface="DINMittelschrift"/>
        <a:ea typeface="ＭＳ Ｐゴシック"/>
        <a:cs typeface=""/>
      </a:majorFont>
      <a:minorFont>
        <a:latin typeface="DINMittelschrif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DINMittelschrift Alternate"/>
        <a:ea typeface=""/>
        <a:cs typeface=""/>
      </a:majorFont>
      <a:minorFont>
        <a:latin typeface="DINMittelschrift Alterna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Blank Presentation">
  <a:themeElements>
    <a:clrScheme name="HEADWATERS COLOR PALATTE">
      <a:dk1>
        <a:srgbClr val="5387BE"/>
      </a:dk1>
      <a:lt1>
        <a:srgbClr val="FFFFFF"/>
      </a:lt1>
      <a:dk2>
        <a:srgbClr val="000000"/>
      </a:dk2>
      <a:lt2>
        <a:srgbClr val="BABCBE"/>
      </a:lt2>
      <a:accent1>
        <a:srgbClr val="002B54"/>
      </a:accent1>
      <a:accent2>
        <a:srgbClr val="717073"/>
      </a:accent2>
      <a:accent3>
        <a:srgbClr val="CCD6DF"/>
      </a:accent3>
      <a:accent4>
        <a:srgbClr val="E58E1A"/>
      </a:accent4>
      <a:accent5>
        <a:srgbClr val="44697D"/>
      </a:accent5>
      <a:accent6>
        <a:srgbClr val="B1B579"/>
      </a:accent6>
      <a:hlink>
        <a:srgbClr val="009999"/>
      </a:hlink>
      <a:folHlink>
        <a:srgbClr val="99CC00"/>
      </a:folHlink>
    </a:clrScheme>
    <a:fontScheme name="Blank Presentation">
      <a:majorFont>
        <a:latin typeface="DINMittelschrift"/>
        <a:ea typeface="ＭＳ Ｐゴシック"/>
        <a:cs typeface=""/>
      </a:majorFont>
      <a:minorFont>
        <a:latin typeface="DINMittelschrif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4_Blank Presentation">
  <a:themeElements>
    <a:clrScheme name="HEADWATERS COLOR PALATTE">
      <a:dk1>
        <a:srgbClr val="5387BE"/>
      </a:dk1>
      <a:lt1>
        <a:srgbClr val="FFFFFF"/>
      </a:lt1>
      <a:dk2>
        <a:srgbClr val="000000"/>
      </a:dk2>
      <a:lt2>
        <a:srgbClr val="BABCBE"/>
      </a:lt2>
      <a:accent1>
        <a:srgbClr val="002B54"/>
      </a:accent1>
      <a:accent2>
        <a:srgbClr val="717073"/>
      </a:accent2>
      <a:accent3>
        <a:srgbClr val="CCD6DF"/>
      </a:accent3>
      <a:accent4>
        <a:srgbClr val="E58E1A"/>
      </a:accent4>
      <a:accent5>
        <a:srgbClr val="44697D"/>
      </a:accent5>
      <a:accent6>
        <a:srgbClr val="B1B579"/>
      </a:accent6>
      <a:hlink>
        <a:srgbClr val="009999"/>
      </a:hlink>
      <a:folHlink>
        <a:srgbClr val="99CC00"/>
      </a:folHlink>
    </a:clrScheme>
    <a:fontScheme name="Blank Presentation">
      <a:majorFont>
        <a:latin typeface="DINMittelschrift"/>
        <a:ea typeface="ＭＳ Ｐゴシック"/>
        <a:cs typeface=""/>
      </a:majorFont>
      <a:minorFont>
        <a:latin typeface="DINMittelschrif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12656</TotalTime>
  <Words>62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2_Blank Presentation</vt:lpstr>
      <vt:lpstr>3_Custom Design</vt:lpstr>
      <vt:lpstr>2_Custom Design</vt:lpstr>
      <vt:lpstr>1_Blank Presentation</vt:lpstr>
      <vt:lpstr>Default Design</vt:lpstr>
      <vt:lpstr>Custom Design</vt:lpstr>
      <vt:lpstr>1_Custom Design</vt:lpstr>
      <vt:lpstr>3_Blank Presentation</vt:lpstr>
      <vt:lpstr>4_Blank Presentation</vt:lpstr>
      <vt:lpstr>Worksheet</vt:lpstr>
      <vt:lpstr>ACADIA</vt:lpstr>
    </vt:vector>
  </TitlesOfParts>
  <Company>HWMB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Brendan Burke</dc:creator>
  <cp:lastModifiedBy>Admin</cp:lastModifiedBy>
  <cp:revision>972</cp:revision>
  <cp:lastPrinted>2011-08-29T17:55:08Z</cp:lastPrinted>
  <dcterms:created xsi:type="dcterms:W3CDTF">2011-03-18T02:22:00Z</dcterms:created>
  <dcterms:modified xsi:type="dcterms:W3CDTF">2014-12-23T16:49:10Z</dcterms:modified>
</cp:coreProperties>
</file>